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12"/>
  </p:handoutMasterIdLst>
  <p:sldIdLst>
    <p:sldId id="265" r:id="rId2"/>
    <p:sldId id="256" r:id="rId3"/>
    <p:sldId id="263" r:id="rId4"/>
    <p:sldId id="257" r:id="rId5"/>
    <p:sldId id="258" r:id="rId6"/>
    <p:sldId id="259" r:id="rId7"/>
    <p:sldId id="260" r:id="rId8"/>
    <p:sldId id="262" r:id="rId9"/>
    <p:sldId id="266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/>
    <p:restoredTop sz="94686"/>
  </p:normalViewPr>
  <p:slideViewPr>
    <p:cSldViewPr snapToGrid="0" snapToObjects="1">
      <p:cViewPr varScale="1">
        <p:scale>
          <a:sx n="84" d="100"/>
          <a:sy n="84" d="100"/>
        </p:scale>
        <p:origin x="200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handoutMaster" Target="handoutMasters/handout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99EB0B-F505-9440-A40E-BAA3B5DC861F}" type="doc">
      <dgm:prSet loTypeId="urn:microsoft.com/office/officeart/2005/8/layout/StepDownProcess" loCatId="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CBE6BE0-D0B0-8B46-A3FB-A391E4C0C60F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sz="2400" dirty="0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DASAR</a:t>
          </a:r>
          <a:r>
            <a:rPr lang="en-US" sz="2400" baseline="0" dirty="0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PELAKSANAAN</a:t>
          </a:r>
          <a:endParaRPr lang="en-US" sz="2400" dirty="0">
            <a:solidFill>
              <a:srgbClr val="C00000"/>
            </a:solidFill>
            <a:latin typeface="Abadi MT Condensed Extra Bold" charset="0"/>
            <a:ea typeface="Abadi MT Condensed Extra Bold" charset="0"/>
            <a:cs typeface="Abadi MT Condensed Extra Bold" charset="0"/>
          </a:endParaRPr>
        </a:p>
      </dgm:t>
    </dgm:pt>
    <dgm:pt modelId="{9CBE6F82-8158-6F42-80E7-D2055EDD7ECD}" type="parTrans" cxnId="{C84167E1-06F8-DD4B-A150-09696D8E5CB6}">
      <dgm:prSet/>
      <dgm:spPr/>
      <dgm:t>
        <a:bodyPr/>
        <a:lstStyle/>
        <a:p>
          <a:endParaRPr lang="en-US"/>
        </a:p>
      </dgm:t>
    </dgm:pt>
    <dgm:pt modelId="{00C0C53D-83F2-4944-B527-997E33FFDC00}" type="sibTrans" cxnId="{C84167E1-06F8-DD4B-A150-09696D8E5CB6}">
      <dgm:prSet/>
      <dgm:spPr/>
      <dgm:t>
        <a:bodyPr/>
        <a:lstStyle/>
        <a:p>
          <a:endParaRPr lang="en-US"/>
        </a:p>
      </dgm:t>
    </dgm:pt>
    <dgm:pt modelId="{9167B264-2332-D146-A3BD-B96B50A333A5}">
      <dgm:prSet phldrT="[Text]"/>
      <dgm:spPr/>
      <dgm:t>
        <a:bodyPr/>
        <a:lstStyle/>
        <a:p>
          <a:r>
            <a:rPr lang="en-US" dirty="0" smtClean="0"/>
            <a:t>SE MENDAGRI NOMOR 910/1867/SJ</a:t>
          </a:r>
          <a:r>
            <a:rPr lang="en-US" baseline="0" dirty="0" smtClean="0"/>
            <a:t> TENTANG IMPLEMENTASI TRANSAKSI NON TUNAI</a:t>
          </a:r>
          <a:endParaRPr lang="en-US" dirty="0"/>
        </a:p>
      </dgm:t>
    </dgm:pt>
    <dgm:pt modelId="{194CD594-627C-C846-AE44-4DC6D3EBA48C}" type="parTrans" cxnId="{05210F95-EC2F-1640-AFB5-97F9419616A1}">
      <dgm:prSet/>
      <dgm:spPr/>
      <dgm:t>
        <a:bodyPr/>
        <a:lstStyle/>
        <a:p>
          <a:endParaRPr lang="en-US"/>
        </a:p>
      </dgm:t>
    </dgm:pt>
    <dgm:pt modelId="{776BC3CB-0512-6D4A-ADE5-B0DFC3201DEC}" type="sibTrans" cxnId="{05210F95-EC2F-1640-AFB5-97F9419616A1}">
      <dgm:prSet/>
      <dgm:spPr/>
      <dgm:t>
        <a:bodyPr/>
        <a:lstStyle/>
        <a:p>
          <a:endParaRPr lang="en-US"/>
        </a:p>
      </dgm:t>
    </dgm:pt>
    <dgm:pt modelId="{A2D7F645-9CC2-C54E-9488-F0F1404B7C27}">
      <dgm:prSet phldrT="[Text]"/>
      <dgm:spPr/>
      <dgm:t>
        <a:bodyPr/>
        <a:lstStyle/>
        <a:p>
          <a:r>
            <a:rPr lang="id-ID" dirty="0" smtClean="0"/>
            <a:t>Instruksi Presiden Nomor 10 tahun 2016 tentang Pencegahan dan Pemberantasan Korupsi Tahun 2016 dan 2017</a:t>
          </a:r>
          <a:endParaRPr lang="en-US" dirty="0"/>
        </a:p>
      </dgm:t>
    </dgm:pt>
    <dgm:pt modelId="{BCB29085-F468-294F-AC2D-D866AFAD5E55}" type="parTrans" cxnId="{80CBB8E8-D7FF-BB41-B69A-4F01EF4265AC}">
      <dgm:prSet/>
      <dgm:spPr/>
      <dgm:t>
        <a:bodyPr/>
        <a:lstStyle/>
        <a:p>
          <a:endParaRPr lang="en-US"/>
        </a:p>
      </dgm:t>
    </dgm:pt>
    <dgm:pt modelId="{9EC674CA-538A-5D4B-A478-37858C9B4C21}" type="sibTrans" cxnId="{80CBB8E8-D7FF-BB41-B69A-4F01EF4265AC}">
      <dgm:prSet/>
      <dgm:spPr/>
      <dgm:t>
        <a:bodyPr/>
        <a:lstStyle/>
        <a:p>
          <a:endParaRPr lang="en-US"/>
        </a:p>
      </dgm:t>
    </dgm:pt>
    <dgm:pt modelId="{B826B6CB-D22A-2248-9846-29CD67ED9EF5}" type="pres">
      <dgm:prSet presAssocID="{0399EB0B-F505-9440-A40E-BAA3B5DC861F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5949E517-EC0C-154E-8225-B0EDD19B06C4}" type="pres">
      <dgm:prSet presAssocID="{BCBE6BE0-D0B0-8B46-A3FB-A391E4C0C60F}" presName="composite" presStyleCnt="0"/>
      <dgm:spPr/>
    </dgm:pt>
    <dgm:pt modelId="{6564F785-7ED7-2847-BA9B-C20A7E1FD358}" type="pres">
      <dgm:prSet presAssocID="{BCBE6BE0-D0B0-8B46-A3FB-A391E4C0C60F}" presName="bentUpArrow1" presStyleLbl="alignImgPlace1" presStyleIdx="0" presStyleCnt="2"/>
      <dgm:spPr>
        <a:solidFill>
          <a:schemeClr val="accent2"/>
        </a:solidFill>
      </dgm:spPr>
      <dgm:t>
        <a:bodyPr/>
        <a:lstStyle/>
        <a:p>
          <a:endParaRPr lang="en-US"/>
        </a:p>
      </dgm:t>
    </dgm:pt>
    <dgm:pt modelId="{3B922A94-7E85-2C46-A50B-8520A30B513A}" type="pres">
      <dgm:prSet presAssocID="{BCBE6BE0-D0B0-8B46-A3FB-A391E4C0C60F}" presName="ParentText" presStyleLbl="node1" presStyleIdx="0" presStyleCnt="3" custScaleX="16078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F8966A-0020-9D48-863B-6D3F6DB7FDC2}" type="pres">
      <dgm:prSet presAssocID="{BCBE6BE0-D0B0-8B46-A3FB-A391E4C0C60F}" presName="ChildText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313F1F-F08D-A44A-AE4E-EC2E549E3300}" type="pres">
      <dgm:prSet presAssocID="{00C0C53D-83F2-4944-B527-997E33FFDC00}" presName="sibTrans" presStyleCnt="0"/>
      <dgm:spPr/>
    </dgm:pt>
    <dgm:pt modelId="{7362F91B-7412-704B-B877-6FE20D4475E8}" type="pres">
      <dgm:prSet presAssocID="{9167B264-2332-D146-A3BD-B96B50A333A5}" presName="composite" presStyleCnt="0"/>
      <dgm:spPr/>
    </dgm:pt>
    <dgm:pt modelId="{B99BC21E-5378-EF48-A6FE-5F8B65066786}" type="pres">
      <dgm:prSet presAssocID="{9167B264-2332-D146-A3BD-B96B50A333A5}" presName="bentUpArrow1" presStyleLbl="alignImgPlace1" presStyleIdx="1" presStyleCnt="2"/>
      <dgm:spPr/>
    </dgm:pt>
    <dgm:pt modelId="{643ADA08-5764-8147-8CC2-A0BB73ABA637}" type="pres">
      <dgm:prSet presAssocID="{9167B264-2332-D146-A3BD-B96B50A333A5}" presName="ParentText" presStyleLbl="node1" presStyleIdx="1" presStyleCnt="3" custScaleX="162945" custLinFactX="9325" custLinFactY="14787" custLinFactNeighborX="100000" custLinFactNeighborY="1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7FA507-845E-3C41-973B-6EDAD6AC997A}" type="pres">
      <dgm:prSet presAssocID="{9167B264-2332-D146-A3BD-B96B50A333A5}" presName="ChildText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3E8F14-3E2B-034A-BFED-DD65A8519DA0}" type="pres">
      <dgm:prSet presAssocID="{776BC3CB-0512-6D4A-ADE5-B0DFC3201DEC}" presName="sibTrans" presStyleCnt="0"/>
      <dgm:spPr/>
    </dgm:pt>
    <dgm:pt modelId="{9E7B8082-4761-424C-811C-58B4741ED9C9}" type="pres">
      <dgm:prSet presAssocID="{A2D7F645-9CC2-C54E-9488-F0F1404B7C27}" presName="composite" presStyleCnt="0"/>
      <dgm:spPr/>
    </dgm:pt>
    <dgm:pt modelId="{B659E8E7-AF84-2F4D-903F-621CD8843FA6}" type="pres">
      <dgm:prSet presAssocID="{A2D7F645-9CC2-C54E-9488-F0F1404B7C27}" presName="ParentText" presStyleLbl="node1" presStyleIdx="2" presStyleCnt="3" custScaleX="175247" custLinFactY="-21183" custLinFactNeighborX="-84799" custLinFactNeighborY="-1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BB6F104-B093-884F-A21E-A6BCE3EB301F}" type="presOf" srcId="{0399EB0B-F505-9440-A40E-BAA3B5DC861F}" destId="{B826B6CB-D22A-2248-9846-29CD67ED9EF5}" srcOrd="0" destOrd="0" presId="urn:microsoft.com/office/officeart/2005/8/layout/StepDownProcess"/>
    <dgm:cxn modelId="{B16F2C53-B392-D84F-80C4-BE090E030BC0}" type="presOf" srcId="{A2D7F645-9CC2-C54E-9488-F0F1404B7C27}" destId="{B659E8E7-AF84-2F4D-903F-621CD8843FA6}" srcOrd="0" destOrd="0" presId="urn:microsoft.com/office/officeart/2005/8/layout/StepDownProcess"/>
    <dgm:cxn modelId="{C84167E1-06F8-DD4B-A150-09696D8E5CB6}" srcId="{0399EB0B-F505-9440-A40E-BAA3B5DC861F}" destId="{BCBE6BE0-D0B0-8B46-A3FB-A391E4C0C60F}" srcOrd="0" destOrd="0" parTransId="{9CBE6F82-8158-6F42-80E7-D2055EDD7ECD}" sibTransId="{00C0C53D-83F2-4944-B527-997E33FFDC00}"/>
    <dgm:cxn modelId="{AD07E4CF-4C62-C94F-BD52-4081C21641C2}" type="presOf" srcId="{9167B264-2332-D146-A3BD-B96B50A333A5}" destId="{643ADA08-5764-8147-8CC2-A0BB73ABA637}" srcOrd="0" destOrd="0" presId="urn:microsoft.com/office/officeart/2005/8/layout/StepDownProcess"/>
    <dgm:cxn modelId="{582A38D2-5A0E-5744-81FC-1B28F46F4938}" type="presOf" srcId="{BCBE6BE0-D0B0-8B46-A3FB-A391E4C0C60F}" destId="{3B922A94-7E85-2C46-A50B-8520A30B513A}" srcOrd="0" destOrd="0" presId="urn:microsoft.com/office/officeart/2005/8/layout/StepDownProcess"/>
    <dgm:cxn modelId="{05210F95-EC2F-1640-AFB5-97F9419616A1}" srcId="{0399EB0B-F505-9440-A40E-BAA3B5DC861F}" destId="{9167B264-2332-D146-A3BD-B96B50A333A5}" srcOrd="1" destOrd="0" parTransId="{194CD594-627C-C846-AE44-4DC6D3EBA48C}" sibTransId="{776BC3CB-0512-6D4A-ADE5-B0DFC3201DEC}"/>
    <dgm:cxn modelId="{80CBB8E8-D7FF-BB41-B69A-4F01EF4265AC}" srcId="{0399EB0B-F505-9440-A40E-BAA3B5DC861F}" destId="{A2D7F645-9CC2-C54E-9488-F0F1404B7C27}" srcOrd="2" destOrd="0" parTransId="{BCB29085-F468-294F-AC2D-D866AFAD5E55}" sibTransId="{9EC674CA-538A-5D4B-A478-37858C9B4C21}"/>
    <dgm:cxn modelId="{8EB7A57A-11B1-B242-9C56-DBD2D0F0443A}" type="presParOf" srcId="{B826B6CB-D22A-2248-9846-29CD67ED9EF5}" destId="{5949E517-EC0C-154E-8225-B0EDD19B06C4}" srcOrd="0" destOrd="0" presId="urn:microsoft.com/office/officeart/2005/8/layout/StepDownProcess"/>
    <dgm:cxn modelId="{731EAF4F-EBA3-9A45-9D24-4E66E37C33A6}" type="presParOf" srcId="{5949E517-EC0C-154E-8225-B0EDD19B06C4}" destId="{6564F785-7ED7-2847-BA9B-C20A7E1FD358}" srcOrd="0" destOrd="0" presId="urn:microsoft.com/office/officeart/2005/8/layout/StepDownProcess"/>
    <dgm:cxn modelId="{3039FA75-7783-8D4C-B152-3AB338280420}" type="presParOf" srcId="{5949E517-EC0C-154E-8225-B0EDD19B06C4}" destId="{3B922A94-7E85-2C46-A50B-8520A30B513A}" srcOrd="1" destOrd="0" presId="urn:microsoft.com/office/officeart/2005/8/layout/StepDownProcess"/>
    <dgm:cxn modelId="{3DD1A20D-2605-ED4A-B76F-12F1BC1B3308}" type="presParOf" srcId="{5949E517-EC0C-154E-8225-B0EDD19B06C4}" destId="{86F8966A-0020-9D48-863B-6D3F6DB7FDC2}" srcOrd="2" destOrd="0" presId="urn:microsoft.com/office/officeart/2005/8/layout/StepDownProcess"/>
    <dgm:cxn modelId="{E0B4F97E-5240-CB4D-B7FA-A0296407A48C}" type="presParOf" srcId="{B826B6CB-D22A-2248-9846-29CD67ED9EF5}" destId="{2B313F1F-F08D-A44A-AE4E-EC2E549E3300}" srcOrd="1" destOrd="0" presId="urn:microsoft.com/office/officeart/2005/8/layout/StepDownProcess"/>
    <dgm:cxn modelId="{C05781AD-6011-2540-8535-54B2605AE96E}" type="presParOf" srcId="{B826B6CB-D22A-2248-9846-29CD67ED9EF5}" destId="{7362F91B-7412-704B-B877-6FE20D4475E8}" srcOrd="2" destOrd="0" presId="urn:microsoft.com/office/officeart/2005/8/layout/StepDownProcess"/>
    <dgm:cxn modelId="{A3823C11-C992-F146-B3BE-3D970C56B758}" type="presParOf" srcId="{7362F91B-7412-704B-B877-6FE20D4475E8}" destId="{B99BC21E-5378-EF48-A6FE-5F8B65066786}" srcOrd="0" destOrd="0" presId="urn:microsoft.com/office/officeart/2005/8/layout/StepDownProcess"/>
    <dgm:cxn modelId="{92BC35AD-520E-A549-802A-8A010DEDF704}" type="presParOf" srcId="{7362F91B-7412-704B-B877-6FE20D4475E8}" destId="{643ADA08-5764-8147-8CC2-A0BB73ABA637}" srcOrd="1" destOrd="0" presId="urn:microsoft.com/office/officeart/2005/8/layout/StepDownProcess"/>
    <dgm:cxn modelId="{1942C20D-2664-0649-B5B4-D741ED0C62F8}" type="presParOf" srcId="{7362F91B-7412-704B-B877-6FE20D4475E8}" destId="{567FA507-845E-3C41-973B-6EDAD6AC997A}" srcOrd="2" destOrd="0" presId="urn:microsoft.com/office/officeart/2005/8/layout/StepDownProcess"/>
    <dgm:cxn modelId="{930C4FCA-C3B9-1645-9F71-DEA37BEC05CE}" type="presParOf" srcId="{B826B6CB-D22A-2248-9846-29CD67ED9EF5}" destId="{0C3E8F14-3E2B-034A-BFED-DD65A8519DA0}" srcOrd="3" destOrd="0" presId="urn:microsoft.com/office/officeart/2005/8/layout/StepDownProcess"/>
    <dgm:cxn modelId="{48115782-477D-6A47-A8DE-3BE00581B9A0}" type="presParOf" srcId="{B826B6CB-D22A-2248-9846-29CD67ED9EF5}" destId="{9E7B8082-4761-424C-811C-58B4741ED9C9}" srcOrd="4" destOrd="0" presId="urn:microsoft.com/office/officeart/2005/8/layout/StepDownProcess"/>
    <dgm:cxn modelId="{3957D755-216C-2449-8844-7FF5A215207B}" type="presParOf" srcId="{9E7B8082-4761-424C-811C-58B4741ED9C9}" destId="{B659E8E7-AF84-2F4D-903F-621CD8843FA6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FC71A2-4E6F-4747-AA3F-1F279618A998}" type="doc">
      <dgm:prSet loTypeId="urn:microsoft.com/office/officeart/2008/layout/PictureStrips" loCatId="" qsTypeId="urn:microsoft.com/office/officeart/2005/8/quickstyle/3D5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2DC1FED5-75E9-1A46-8690-788C5FB52817}">
      <dgm:prSet phldrT="[Text]" custT="1"/>
      <dgm:spPr/>
      <dgm:t>
        <a:bodyPr/>
        <a:lstStyle/>
        <a:p>
          <a:r>
            <a:rPr lang="en-US" sz="2000" dirty="0" err="1" smtClean="0">
              <a:latin typeface="Arial Rounded MT Bold" charset="0"/>
              <a:ea typeface="Arial Rounded MT Bold" charset="0"/>
              <a:cs typeface="Arial Rounded MT Bold" charset="0"/>
            </a:rPr>
            <a:t>Mewujudkan</a:t>
          </a:r>
          <a:r>
            <a:rPr lang="en-US" sz="2000" dirty="0" smtClean="0">
              <a:latin typeface="Arial Rounded MT Bold" charset="0"/>
              <a:ea typeface="Arial Rounded MT Bold" charset="0"/>
              <a:cs typeface="Arial Rounded MT Bold" charset="0"/>
            </a:rPr>
            <a:t> </a:t>
          </a:r>
          <a:r>
            <a:rPr lang="en-US" sz="2000" dirty="0" err="1" smtClean="0">
              <a:latin typeface="Arial Rounded MT Bold" charset="0"/>
              <a:ea typeface="Arial Rounded MT Bold" charset="0"/>
              <a:cs typeface="Arial Rounded MT Bold" charset="0"/>
            </a:rPr>
            <a:t>Pengelolaan</a:t>
          </a:r>
          <a:r>
            <a:rPr lang="en-US" sz="2000" dirty="0" smtClean="0">
              <a:latin typeface="Arial Rounded MT Bold" charset="0"/>
              <a:ea typeface="Arial Rounded MT Bold" charset="0"/>
              <a:cs typeface="Arial Rounded MT Bold" charset="0"/>
            </a:rPr>
            <a:t> </a:t>
          </a:r>
          <a:r>
            <a:rPr lang="en-US" sz="2000" dirty="0" err="1" smtClean="0">
              <a:latin typeface="Arial Rounded MT Bold" charset="0"/>
              <a:ea typeface="Arial Rounded MT Bold" charset="0"/>
              <a:cs typeface="Arial Rounded MT Bold" charset="0"/>
            </a:rPr>
            <a:t>Keuangan</a:t>
          </a:r>
          <a:r>
            <a:rPr lang="en-US" sz="2000" dirty="0" smtClean="0">
              <a:latin typeface="Arial Rounded MT Bold" charset="0"/>
              <a:ea typeface="Arial Rounded MT Bold" charset="0"/>
              <a:cs typeface="Arial Rounded MT Bold" charset="0"/>
            </a:rPr>
            <a:t> Daerah yang </a:t>
          </a:r>
          <a:r>
            <a:rPr lang="en-US" sz="2000" dirty="0" err="1" smtClean="0">
              <a:latin typeface="Arial Rounded MT Bold" charset="0"/>
              <a:ea typeface="Arial Rounded MT Bold" charset="0"/>
              <a:cs typeface="Arial Rounded MT Bold" charset="0"/>
            </a:rPr>
            <a:t>cepat</a:t>
          </a:r>
          <a:r>
            <a:rPr lang="en-US" sz="2000" dirty="0" smtClean="0">
              <a:latin typeface="Arial Rounded MT Bold" charset="0"/>
              <a:ea typeface="Arial Rounded MT Bold" charset="0"/>
              <a:cs typeface="Arial Rounded MT Bold" charset="0"/>
            </a:rPr>
            <a:t>, </a:t>
          </a:r>
          <a:r>
            <a:rPr lang="en-US" sz="2000" dirty="0" err="1" smtClean="0">
              <a:latin typeface="Arial Rounded MT Bold" charset="0"/>
              <a:ea typeface="Arial Rounded MT Bold" charset="0"/>
              <a:cs typeface="Arial Rounded MT Bold" charset="0"/>
            </a:rPr>
            <a:t>aman,efisien</a:t>
          </a:r>
          <a:r>
            <a:rPr lang="en-US" sz="2000" dirty="0" smtClean="0">
              <a:latin typeface="Arial Rounded MT Bold" charset="0"/>
              <a:ea typeface="Arial Rounded MT Bold" charset="0"/>
              <a:cs typeface="Arial Rounded MT Bold" charset="0"/>
            </a:rPr>
            <a:t>, </a:t>
          </a:r>
          <a:r>
            <a:rPr lang="en-US" sz="2000" dirty="0" err="1" smtClean="0">
              <a:latin typeface="Arial Rounded MT Bold" charset="0"/>
              <a:ea typeface="Arial Rounded MT Bold" charset="0"/>
              <a:cs typeface="Arial Rounded MT Bold" charset="0"/>
            </a:rPr>
            <a:t>efektif</a:t>
          </a:r>
          <a:r>
            <a:rPr lang="en-US" sz="2000" dirty="0" smtClean="0">
              <a:latin typeface="Arial Rounded MT Bold" charset="0"/>
              <a:ea typeface="Arial Rounded MT Bold" charset="0"/>
              <a:cs typeface="Arial Rounded MT Bold" charset="0"/>
            </a:rPr>
            <a:t>,</a:t>
          </a:r>
          <a:r>
            <a:rPr lang="en-US" sz="2000" baseline="0" dirty="0" smtClean="0">
              <a:latin typeface="Arial Rounded MT Bold" charset="0"/>
              <a:ea typeface="Arial Rounded MT Bold" charset="0"/>
              <a:cs typeface="Arial Rounded MT Bold" charset="0"/>
            </a:rPr>
            <a:t> </a:t>
          </a:r>
          <a:r>
            <a:rPr lang="en-US" sz="2000" baseline="0" dirty="0" err="1" smtClean="0">
              <a:latin typeface="Arial Rounded MT Bold" charset="0"/>
              <a:ea typeface="Arial Rounded MT Bold" charset="0"/>
              <a:cs typeface="Arial Rounded MT Bold" charset="0"/>
            </a:rPr>
            <a:t>transparant</a:t>
          </a:r>
          <a:r>
            <a:rPr lang="en-US" sz="2000" baseline="0" dirty="0" smtClean="0">
              <a:latin typeface="Arial Rounded MT Bold" charset="0"/>
              <a:ea typeface="Arial Rounded MT Bold" charset="0"/>
              <a:cs typeface="Arial Rounded MT Bold" charset="0"/>
            </a:rPr>
            <a:t> </a:t>
          </a:r>
          <a:r>
            <a:rPr lang="en-US" sz="2000" baseline="0" dirty="0" err="1" smtClean="0">
              <a:latin typeface="Arial Rounded MT Bold" charset="0"/>
              <a:ea typeface="Arial Rounded MT Bold" charset="0"/>
              <a:cs typeface="Arial Rounded MT Bold" charset="0"/>
            </a:rPr>
            <a:t>dan</a:t>
          </a:r>
          <a:r>
            <a:rPr lang="en-US" sz="2000" baseline="0" dirty="0" smtClean="0">
              <a:latin typeface="Arial Rounded MT Bold" charset="0"/>
              <a:ea typeface="Arial Rounded MT Bold" charset="0"/>
              <a:cs typeface="Arial Rounded MT Bold" charset="0"/>
            </a:rPr>
            <a:t> </a:t>
          </a:r>
          <a:r>
            <a:rPr lang="en-US" sz="2000" baseline="0" dirty="0" err="1" smtClean="0">
              <a:latin typeface="Arial Rounded MT Bold" charset="0"/>
              <a:ea typeface="Arial Rounded MT Bold" charset="0"/>
              <a:cs typeface="Arial Rounded MT Bold" charset="0"/>
            </a:rPr>
            <a:t>akuntabel</a:t>
          </a:r>
          <a:endParaRPr lang="en-US" sz="2000" dirty="0">
            <a:latin typeface="Arial Rounded MT Bold" charset="0"/>
            <a:ea typeface="Arial Rounded MT Bold" charset="0"/>
            <a:cs typeface="Arial Rounded MT Bold" charset="0"/>
          </a:endParaRPr>
        </a:p>
      </dgm:t>
    </dgm:pt>
    <dgm:pt modelId="{6FFA409B-7F5F-9447-A08C-008DBBD0295E}" type="parTrans" cxnId="{D44FB391-A14C-3241-A399-443568D3F393}">
      <dgm:prSet/>
      <dgm:spPr/>
      <dgm:t>
        <a:bodyPr/>
        <a:lstStyle/>
        <a:p>
          <a:endParaRPr lang="en-US"/>
        </a:p>
      </dgm:t>
    </dgm:pt>
    <dgm:pt modelId="{98188D2F-E788-C249-B99A-979600CEF986}" type="sibTrans" cxnId="{D44FB391-A14C-3241-A399-443568D3F393}">
      <dgm:prSet/>
      <dgm:spPr/>
      <dgm:t>
        <a:bodyPr/>
        <a:lstStyle/>
        <a:p>
          <a:endParaRPr lang="en-US"/>
        </a:p>
      </dgm:t>
    </dgm:pt>
    <dgm:pt modelId="{711A711E-C234-7349-820D-3D4EABD1EA05}">
      <dgm:prSet phldrT="[Text]"/>
      <dgm:spPr/>
      <dgm:t>
        <a:bodyPr/>
        <a:lstStyle/>
        <a:p>
          <a:r>
            <a:rPr lang="en-US" b="1" dirty="0" err="1" smtClean="0"/>
            <a:t>Meningkatkan</a:t>
          </a:r>
          <a:r>
            <a:rPr lang="en-US" b="1" dirty="0" smtClean="0"/>
            <a:t> </a:t>
          </a:r>
          <a:r>
            <a:rPr lang="en-US" b="1" dirty="0" err="1" smtClean="0"/>
            <a:t>pelayanan</a:t>
          </a:r>
          <a:r>
            <a:rPr lang="en-US" b="1" baseline="0" dirty="0" smtClean="0"/>
            <a:t> </a:t>
          </a:r>
          <a:r>
            <a:rPr lang="en-US" b="1" baseline="0" dirty="0" err="1" smtClean="0"/>
            <a:t>pembayaran</a:t>
          </a:r>
          <a:r>
            <a:rPr lang="en-US" b="1" baseline="0" dirty="0" smtClean="0"/>
            <a:t> </a:t>
          </a:r>
          <a:r>
            <a:rPr lang="en-US" b="1" baseline="0" dirty="0" err="1" smtClean="0"/>
            <a:t>belanja</a:t>
          </a:r>
          <a:r>
            <a:rPr lang="en-US" b="1" baseline="0" dirty="0" smtClean="0"/>
            <a:t> </a:t>
          </a:r>
          <a:r>
            <a:rPr lang="en-US" b="1" baseline="0" dirty="0" err="1" smtClean="0"/>
            <a:t>dan</a:t>
          </a:r>
          <a:r>
            <a:rPr lang="en-US" b="1" baseline="0" dirty="0" smtClean="0"/>
            <a:t> </a:t>
          </a:r>
          <a:r>
            <a:rPr lang="en-US" b="1" baseline="0" dirty="0" err="1" smtClean="0"/>
            <a:t>pembiayaan</a:t>
          </a:r>
          <a:r>
            <a:rPr lang="en-US" b="1" baseline="0" dirty="0" smtClean="0"/>
            <a:t> </a:t>
          </a:r>
          <a:r>
            <a:rPr lang="en-US" b="1" baseline="0" dirty="0" err="1" smtClean="0"/>
            <a:t>daerah</a:t>
          </a:r>
          <a:endParaRPr lang="en-US" b="1" dirty="0"/>
        </a:p>
      </dgm:t>
    </dgm:pt>
    <dgm:pt modelId="{D023C87A-D472-C848-B2E9-F19B6931892D}" type="parTrans" cxnId="{73D0530C-1A2C-1F4D-8C58-F540E600E981}">
      <dgm:prSet/>
      <dgm:spPr/>
      <dgm:t>
        <a:bodyPr/>
        <a:lstStyle/>
        <a:p>
          <a:endParaRPr lang="en-US"/>
        </a:p>
      </dgm:t>
    </dgm:pt>
    <dgm:pt modelId="{183F3B88-D0C5-8A46-ACFC-A48A4CABE348}" type="sibTrans" cxnId="{73D0530C-1A2C-1F4D-8C58-F540E600E981}">
      <dgm:prSet/>
      <dgm:spPr/>
      <dgm:t>
        <a:bodyPr/>
        <a:lstStyle/>
        <a:p>
          <a:endParaRPr lang="en-US"/>
        </a:p>
      </dgm:t>
    </dgm:pt>
    <dgm:pt modelId="{2FF59832-F2D8-414B-9DF0-E81260BD544E}">
      <dgm:prSet phldrT="[Text]"/>
      <dgm:spPr/>
      <dgm:t>
        <a:bodyPr/>
        <a:lstStyle/>
        <a:p>
          <a:r>
            <a:rPr lang="en-US" b="1" dirty="0" err="1" smtClean="0"/>
            <a:t>Memberikan</a:t>
          </a:r>
          <a:r>
            <a:rPr lang="en-US" b="1" dirty="0" smtClean="0"/>
            <a:t> </a:t>
          </a:r>
          <a:r>
            <a:rPr lang="en-US" b="1" dirty="0" err="1" smtClean="0"/>
            <a:t>kemudahan</a:t>
          </a:r>
          <a:r>
            <a:rPr lang="en-US" b="1" dirty="0" smtClean="0"/>
            <a:t>, </a:t>
          </a:r>
          <a:r>
            <a:rPr lang="en-US" b="1" dirty="0" err="1" smtClean="0"/>
            <a:t>kenyamanan</a:t>
          </a:r>
          <a:r>
            <a:rPr lang="en-US" b="1" dirty="0" smtClean="0"/>
            <a:t> </a:t>
          </a:r>
          <a:r>
            <a:rPr lang="en-US" b="1" dirty="0" err="1" smtClean="0"/>
            <a:t>dan</a:t>
          </a:r>
          <a:r>
            <a:rPr lang="en-US" b="1" dirty="0" smtClean="0"/>
            <a:t> </a:t>
          </a:r>
          <a:r>
            <a:rPr lang="en-US" b="1" dirty="0" err="1" smtClean="0"/>
            <a:t>keamanan</a:t>
          </a:r>
          <a:r>
            <a:rPr lang="en-US" b="1" dirty="0" smtClean="0"/>
            <a:t> </a:t>
          </a:r>
          <a:r>
            <a:rPr lang="en-US" b="1" dirty="0" err="1" smtClean="0"/>
            <a:t>dalam</a:t>
          </a:r>
          <a:r>
            <a:rPr lang="en-US" b="1" dirty="0" smtClean="0"/>
            <a:t> </a:t>
          </a:r>
          <a:r>
            <a:rPr lang="en-US" b="1" dirty="0" err="1" smtClean="0"/>
            <a:t>bertransaksi</a:t>
          </a:r>
          <a:endParaRPr lang="en-US" b="1" dirty="0"/>
        </a:p>
      </dgm:t>
    </dgm:pt>
    <dgm:pt modelId="{B9434D6F-1667-A147-AF0A-19E15656CCA0}" type="parTrans" cxnId="{BFD0FD49-8921-7A4C-B9C6-3B834BF818AE}">
      <dgm:prSet/>
      <dgm:spPr/>
      <dgm:t>
        <a:bodyPr/>
        <a:lstStyle/>
        <a:p>
          <a:endParaRPr lang="en-US"/>
        </a:p>
      </dgm:t>
    </dgm:pt>
    <dgm:pt modelId="{43BE1F77-668D-4F4E-BBBC-DBB7006DC343}" type="sibTrans" cxnId="{BFD0FD49-8921-7A4C-B9C6-3B834BF818AE}">
      <dgm:prSet/>
      <dgm:spPr/>
      <dgm:t>
        <a:bodyPr/>
        <a:lstStyle/>
        <a:p>
          <a:endParaRPr lang="en-US"/>
        </a:p>
      </dgm:t>
    </dgm:pt>
    <dgm:pt modelId="{41D718CD-5544-4546-93D0-039776B198B7}">
      <dgm:prSet phldrT="[Text]"/>
      <dgm:spPr/>
      <dgm:t>
        <a:bodyPr/>
        <a:lstStyle/>
        <a:p>
          <a:r>
            <a:rPr lang="en-US" b="1" dirty="0" err="1" smtClean="0"/>
            <a:t>Meningkatkan</a:t>
          </a:r>
          <a:r>
            <a:rPr lang="en-US" b="1" dirty="0" smtClean="0"/>
            <a:t> </a:t>
          </a:r>
          <a:r>
            <a:rPr lang="en-US" b="1" dirty="0" err="1" smtClean="0"/>
            <a:t>pengawasan</a:t>
          </a:r>
          <a:r>
            <a:rPr lang="en-US" b="1" dirty="0" smtClean="0"/>
            <a:t> </a:t>
          </a:r>
          <a:r>
            <a:rPr lang="en-US" b="1" dirty="0" err="1" smtClean="0"/>
            <a:t>dan</a:t>
          </a:r>
          <a:r>
            <a:rPr lang="en-US" b="1" dirty="0" smtClean="0"/>
            <a:t> </a:t>
          </a:r>
          <a:r>
            <a:rPr lang="en-US" b="1" dirty="0" err="1" smtClean="0"/>
            <a:t>pengendalian</a:t>
          </a:r>
          <a:r>
            <a:rPr lang="en-US" b="1" dirty="0" smtClean="0"/>
            <a:t> </a:t>
          </a:r>
          <a:r>
            <a:rPr lang="en-US" b="1" dirty="0" err="1" smtClean="0"/>
            <a:t>pengelolaan</a:t>
          </a:r>
          <a:r>
            <a:rPr lang="en-US" b="1" dirty="0" smtClean="0"/>
            <a:t> </a:t>
          </a:r>
          <a:r>
            <a:rPr lang="en-US" b="1" dirty="0" err="1" smtClean="0"/>
            <a:t>keuangan</a:t>
          </a:r>
          <a:r>
            <a:rPr lang="en-US" b="1" dirty="0" smtClean="0"/>
            <a:t> </a:t>
          </a:r>
          <a:r>
            <a:rPr lang="en-US" b="1" dirty="0" err="1" smtClean="0"/>
            <a:t>daerah</a:t>
          </a:r>
          <a:endParaRPr lang="en-US" b="1" dirty="0"/>
        </a:p>
      </dgm:t>
    </dgm:pt>
    <dgm:pt modelId="{9B9DCAF3-2F7E-BC43-A438-3CB12AD116D8}" type="parTrans" cxnId="{6F424F18-A4A9-C54C-B91A-0704AE415B41}">
      <dgm:prSet/>
      <dgm:spPr/>
      <dgm:t>
        <a:bodyPr/>
        <a:lstStyle/>
        <a:p>
          <a:endParaRPr lang="en-US"/>
        </a:p>
      </dgm:t>
    </dgm:pt>
    <dgm:pt modelId="{D05FF51B-C9FD-8742-8F88-E1E6A3A9BAE9}" type="sibTrans" cxnId="{6F424F18-A4A9-C54C-B91A-0704AE415B41}">
      <dgm:prSet/>
      <dgm:spPr/>
      <dgm:t>
        <a:bodyPr/>
        <a:lstStyle/>
        <a:p>
          <a:endParaRPr lang="en-US"/>
        </a:p>
      </dgm:t>
    </dgm:pt>
    <dgm:pt modelId="{0D5B5BAE-900F-5D41-9B90-6E2EDFD73864}">
      <dgm:prSet phldrT="[Text]"/>
      <dgm:spPr/>
      <dgm:t>
        <a:bodyPr/>
        <a:lstStyle/>
        <a:p>
          <a:r>
            <a:rPr lang="en-US" b="1" dirty="0" err="1" smtClean="0">
              <a:latin typeface="+mn-lt"/>
              <a:ea typeface="Abadi MT Condensed Extra Bold" charset="0"/>
              <a:cs typeface="Abadi MT Condensed Extra Bold" charset="0"/>
            </a:rPr>
            <a:t>Mencegah</a:t>
          </a:r>
          <a:r>
            <a:rPr lang="en-US" b="1" dirty="0" smtClean="0">
              <a:latin typeface="+mn-lt"/>
              <a:ea typeface="Abadi MT Condensed Extra Bold" charset="0"/>
              <a:cs typeface="Abadi MT Condensed Extra Bold" charset="0"/>
            </a:rPr>
            <a:t> </a:t>
          </a:r>
          <a:r>
            <a:rPr lang="en-US" b="1" dirty="0" err="1" smtClean="0">
              <a:latin typeface="+mn-lt"/>
              <a:ea typeface="Abadi MT Condensed Extra Bold" charset="0"/>
              <a:cs typeface="Abadi MT Condensed Extra Bold" charset="0"/>
            </a:rPr>
            <a:t>terjadinya</a:t>
          </a:r>
          <a:r>
            <a:rPr lang="en-US" b="1" dirty="0" smtClean="0">
              <a:latin typeface="+mn-lt"/>
              <a:ea typeface="Abadi MT Condensed Extra Bold" charset="0"/>
              <a:cs typeface="Abadi MT Condensed Extra Bold" charset="0"/>
            </a:rPr>
            <a:t> </a:t>
          </a:r>
          <a:r>
            <a:rPr lang="en-US" b="1" dirty="0" err="1" smtClean="0">
              <a:latin typeface="+mn-lt"/>
              <a:ea typeface="Abadi MT Condensed Extra Bold" charset="0"/>
              <a:cs typeface="Abadi MT Condensed Extra Bold" charset="0"/>
            </a:rPr>
            <a:t>tindak</a:t>
          </a:r>
          <a:r>
            <a:rPr lang="en-US" b="1" dirty="0" smtClean="0">
              <a:latin typeface="+mn-lt"/>
              <a:ea typeface="Abadi MT Condensed Extra Bold" charset="0"/>
              <a:cs typeface="Abadi MT Condensed Extra Bold" charset="0"/>
            </a:rPr>
            <a:t> </a:t>
          </a:r>
          <a:r>
            <a:rPr lang="en-US" b="1" dirty="0" err="1" smtClean="0">
              <a:latin typeface="+mn-lt"/>
              <a:ea typeface="Abadi MT Condensed Extra Bold" charset="0"/>
              <a:cs typeface="Abadi MT Condensed Extra Bold" charset="0"/>
            </a:rPr>
            <a:t>pidana</a:t>
          </a:r>
          <a:r>
            <a:rPr lang="en-US" b="1" dirty="0" smtClean="0">
              <a:latin typeface="+mn-lt"/>
              <a:ea typeface="Abadi MT Condensed Extra Bold" charset="0"/>
              <a:cs typeface="Abadi MT Condensed Extra Bold" charset="0"/>
            </a:rPr>
            <a:t> </a:t>
          </a:r>
          <a:r>
            <a:rPr lang="en-US" b="1" dirty="0" err="1" smtClean="0">
              <a:latin typeface="+mn-lt"/>
              <a:ea typeface="Abadi MT Condensed Extra Bold" charset="0"/>
              <a:cs typeface="Abadi MT Condensed Extra Bold" charset="0"/>
            </a:rPr>
            <a:t>korupsi</a:t>
          </a:r>
          <a:endParaRPr lang="en-US" b="1" dirty="0" smtClean="0">
            <a:latin typeface="+mn-lt"/>
            <a:ea typeface="Abadi MT Condensed Extra Bold" charset="0"/>
            <a:cs typeface="Abadi MT Condensed Extra Bold" charset="0"/>
          </a:endParaRPr>
        </a:p>
        <a:p>
          <a:endParaRPr lang="en-US" dirty="0"/>
        </a:p>
      </dgm:t>
    </dgm:pt>
    <dgm:pt modelId="{3EF1F20A-D10E-7944-BDC1-B0317BE20CCD}" type="parTrans" cxnId="{C10C0399-5C60-BC42-BE9E-80DFF9AE4E90}">
      <dgm:prSet/>
      <dgm:spPr/>
      <dgm:t>
        <a:bodyPr/>
        <a:lstStyle/>
        <a:p>
          <a:endParaRPr lang="en-US"/>
        </a:p>
      </dgm:t>
    </dgm:pt>
    <dgm:pt modelId="{25247D6A-7A00-3742-90F6-A0F79A7DA900}" type="sibTrans" cxnId="{C10C0399-5C60-BC42-BE9E-80DFF9AE4E90}">
      <dgm:prSet/>
      <dgm:spPr/>
      <dgm:t>
        <a:bodyPr/>
        <a:lstStyle/>
        <a:p>
          <a:endParaRPr lang="en-US"/>
        </a:p>
      </dgm:t>
    </dgm:pt>
    <dgm:pt modelId="{5068FE9E-24F8-7741-B467-FAC263E68FF3}" type="pres">
      <dgm:prSet presAssocID="{B2FC71A2-4E6F-4747-AA3F-1F279618A99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615352E-1DD2-2145-8A56-3ACFA30D4C2A}" type="pres">
      <dgm:prSet presAssocID="{2DC1FED5-75E9-1A46-8690-788C5FB52817}" presName="composite" presStyleCnt="0"/>
      <dgm:spPr/>
    </dgm:pt>
    <dgm:pt modelId="{35DF520B-7147-F24D-AC29-0401197B2A6F}" type="pres">
      <dgm:prSet presAssocID="{2DC1FED5-75E9-1A46-8690-788C5FB52817}" presName="rect1" presStyleLbl="trAlignAcc1" presStyleIdx="0" presStyleCnt="5" custLinFactY="100000" custLinFactNeighborX="73275" custLinFactNeighborY="1451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BC66CA-1774-E247-BBF1-078828B2A5E1}" type="pres">
      <dgm:prSet presAssocID="{2DC1FED5-75E9-1A46-8690-788C5FB52817}" presName="rect2" presStyleLbl="fgImgPlace1" presStyleIdx="0" presStyleCnt="5"/>
      <dgm:spPr/>
    </dgm:pt>
    <dgm:pt modelId="{3F8230C6-71EC-DB44-882D-A187839F4EA9}" type="pres">
      <dgm:prSet presAssocID="{98188D2F-E788-C249-B99A-979600CEF986}" presName="sibTrans" presStyleCnt="0"/>
      <dgm:spPr/>
    </dgm:pt>
    <dgm:pt modelId="{C4ECED57-0579-1348-9EA2-A6C8CED1FE28}" type="pres">
      <dgm:prSet presAssocID="{711A711E-C234-7349-820D-3D4EABD1EA05}" presName="composite" presStyleCnt="0"/>
      <dgm:spPr/>
    </dgm:pt>
    <dgm:pt modelId="{0B84CDDA-8E1D-F74D-8FAF-6F65543DD0A0}" type="pres">
      <dgm:prSet presAssocID="{711A711E-C234-7349-820D-3D4EABD1EA05}" presName="rect1" presStyleLbl="trAlignAcc1" presStyleIdx="1" presStyleCnt="5" custLinFactNeighborX="11273" custLinFactNeighborY="-21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0932D1-0FA8-544F-8503-0D467D89841C}" type="pres">
      <dgm:prSet presAssocID="{711A711E-C234-7349-820D-3D4EABD1EA05}" presName="rect2" presStyleLbl="fgImgPlace1" presStyleIdx="1" presStyleCnt="5" custLinFactNeighborX="31337" custLinFactNeighborY="3979"/>
      <dgm:spPr/>
    </dgm:pt>
    <dgm:pt modelId="{4C798264-F407-944F-8450-C2641702F5F0}" type="pres">
      <dgm:prSet presAssocID="{183F3B88-D0C5-8A46-ACFC-A48A4CABE348}" presName="sibTrans" presStyleCnt="0"/>
      <dgm:spPr/>
    </dgm:pt>
    <dgm:pt modelId="{488FCA56-D0D8-2546-9E7C-F023BB3E4FE7}" type="pres">
      <dgm:prSet presAssocID="{2FF59832-F2D8-414B-9DF0-E81260BD544E}" presName="composite" presStyleCnt="0"/>
      <dgm:spPr/>
    </dgm:pt>
    <dgm:pt modelId="{9DA7E441-6D6E-B943-BA6B-912E06A7DEEE}" type="pres">
      <dgm:prSet presAssocID="{2FF59832-F2D8-414B-9DF0-E81260BD544E}" presName="rect1" presStyleLbl="trAlignAcc1" presStyleIdx="2" presStyleCnt="5" custLinFactY="-37254" custLinFactNeighborX="4949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9D4A9B-ACFC-694D-80A4-0010A9EE05A9}" type="pres">
      <dgm:prSet presAssocID="{2FF59832-F2D8-414B-9DF0-E81260BD544E}" presName="rect2" presStyleLbl="fgImgPlace1" presStyleIdx="2" presStyleCnt="5" custLinFactNeighborX="3599" custLinFactNeighborY="13928"/>
      <dgm:spPr/>
    </dgm:pt>
    <dgm:pt modelId="{8AD378E1-A4A9-6740-B7B8-50039181C648}" type="pres">
      <dgm:prSet presAssocID="{43BE1F77-668D-4F4E-BBBC-DBB7006DC343}" presName="sibTrans" presStyleCnt="0"/>
      <dgm:spPr/>
    </dgm:pt>
    <dgm:pt modelId="{E70503C4-AF1B-6C4A-8A72-57E2E8AD91B2}" type="pres">
      <dgm:prSet presAssocID="{41D718CD-5544-4546-93D0-039776B198B7}" presName="composite" presStyleCnt="0"/>
      <dgm:spPr/>
    </dgm:pt>
    <dgm:pt modelId="{8C813E4E-DB19-4B44-AC07-C84913775A36}" type="pres">
      <dgm:prSet presAssocID="{41D718CD-5544-4546-93D0-039776B198B7}" presName="rect1" presStyleLbl="trAlignAcc1" presStyleIdx="3" presStyleCnt="5" custLinFactX="-6910" custLinFactNeighborX="-100000" custLinFactNeighborY="38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E9BD2B-EBF3-704E-815F-E76815EF060A}" type="pres">
      <dgm:prSet presAssocID="{41D718CD-5544-4546-93D0-039776B198B7}" presName="rect2" presStyleLbl="fgImgPlace1" presStyleIdx="3" presStyleCnt="5" custLinFactNeighborX="16415" custLinFactNeighborY="1990"/>
      <dgm:spPr/>
    </dgm:pt>
    <dgm:pt modelId="{AF986230-0BCA-4249-AD86-A289B80FF2F2}" type="pres">
      <dgm:prSet presAssocID="{D05FF51B-C9FD-8742-8F88-E1E6A3A9BAE9}" presName="sibTrans" presStyleCnt="0"/>
      <dgm:spPr/>
    </dgm:pt>
    <dgm:pt modelId="{809445F3-E3E8-1A4C-8EF1-ADB650F1858A}" type="pres">
      <dgm:prSet presAssocID="{0D5B5BAE-900F-5D41-9B90-6E2EDFD73864}" presName="composite" presStyleCnt="0"/>
      <dgm:spPr/>
    </dgm:pt>
    <dgm:pt modelId="{7DA91136-A011-4E4D-9354-84377C2DAFCF}" type="pres">
      <dgm:prSet presAssocID="{0D5B5BAE-900F-5D41-9B90-6E2EDFD73864}" presName="rect1" presStyleLbl="trAlignAcc1" presStyleIdx="4" presStyleCnt="5" custLinFactY="-18250" custLinFactNeighborX="66365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74BE02-4089-8948-85D1-14F2E11A85AD}" type="pres">
      <dgm:prSet presAssocID="{0D5B5BAE-900F-5D41-9B90-6E2EDFD73864}" presName="rect2" presStyleLbl="fgImgPlace1" presStyleIdx="4" presStyleCnt="5"/>
      <dgm:spPr/>
    </dgm:pt>
  </dgm:ptLst>
  <dgm:cxnLst>
    <dgm:cxn modelId="{C10C0399-5C60-BC42-BE9E-80DFF9AE4E90}" srcId="{B2FC71A2-4E6F-4747-AA3F-1F279618A998}" destId="{0D5B5BAE-900F-5D41-9B90-6E2EDFD73864}" srcOrd="4" destOrd="0" parTransId="{3EF1F20A-D10E-7944-BDC1-B0317BE20CCD}" sibTransId="{25247D6A-7A00-3742-90F6-A0F79A7DA900}"/>
    <dgm:cxn modelId="{15082CA7-8253-D04D-94B4-BB010FEF1FB4}" type="presOf" srcId="{2DC1FED5-75E9-1A46-8690-788C5FB52817}" destId="{35DF520B-7147-F24D-AC29-0401197B2A6F}" srcOrd="0" destOrd="0" presId="urn:microsoft.com/office/officeart/2008/layout/PictureStrips"/>
    <dgm:cxn modelId="{D44FB391-A14C-3241-A399-443568D3F393}" srcId="{B2FC71A2-4E6F-4747-AA3F-1F279618A998}" destId="{2DC1FED5-75E9-1A46-8690-788C5FB52817}" srcOrd="0" destOrd="0" parTransId="{6FFA409B-7F5F-9447-A08C-008DBBD0295E}" sibTransId="{98188D2F-E788-C249-B99A-979600CEF986}"/>
    <dgm:cxn modelId="{CEECEC9D-1E75-4E44-9730-A2B2A009F1C4}" type="presOf" srcId="{B2FC71A2-4E6F-4747-AA3F-1F279618A998}" destId="{5068FE9E-24F8-7741-B467-FAC263E68FF3}" srcOrd="0" destOrd="0" presId="urn:microsoft.com/office/officeart/2008/layout/PictureStrips"/>
    <dgm:cxn modelId="{6F424F18-A4A9-C54C-B91A-0704AE415B41}" srcId="{B2FC71A2-4E6F-4747-AA3F-1F279618A998}" destId="{41D718CD-5544-4546-93D0-039776B198B7}" srcOrd="3" destOrd="0" parTransId="{9B9DCAF3-2F7E-BC43-A438-3CB12AD116D8}" sibTransId="{D05FF51B-C9FD-8742-8F88-E1E6A3A9BAE9}"/>
    <dgm:cxn modelId="{BFD0FD49-8921-7A4C-B9C6-3B834BF818AE}" srcId="{B2FC71A2-4E6F-4747-AA3F-1F279618A998}" destId="{2FF59832-F2D8-414B-9DF0-E81260BD544E}" srcOrd="2" destOrd="0" parTransId="{B9434D6F-1667-A147-AF0A-19E15656CCA0}" sibTransId="{43BE1F77-668D-4F4E-BBBC-DBB7006DC343}"/>
    <dgm:cxn modelId="{73D0530C-1A2C-1F4D-8C58-F540E600E981}" srcId="{B2FC71A2-4E6F-4747-AA3F-1F279618A998}" destId="{711A711E-C234-7349-820D-3D4EABD1EA05}" srcOrd="1" destOrd="0" parTransId="{D023C87A-D472-C848-B2E9-F19B6931892D}" sibTransId="{183F3B88-D0C5-8A46-ACFC-A48A4CABE348}"/>
    <dgm:cxn modelId="{9E9D6069-0A8D-5B4E-986D-DB3F14FE6CD9}" type="presOf" srcId="{0D5B5BAE-900F-5D41-9B90-6E2EDFD73864}" destId="{7DA91136-A011-4E4D-9354-84377C2DAFCF}" srcOrd="0" destOrd="0" presId="urn:microsoft.com/office/officeart/2008/layout/PictureStrips"/>
    <dgm:cxn modelId="{3EF44D7F-45B6-C041-BE5C-0D59CCBC9619}" type="presOf" srcId="{711A711E-C234-7349-820D-3D4EABD1EA05}" destId="{0B84CDDA-8E1D-F74D-8FAF-6F65543DD0A0}" srcOrd="0" destOrd="0" presId="urn:microsoft.com/office/officeart/2008/layout/PictureStrips"/>
    <dgm:cxn modelId="{7005C141-7799-9D41-9051-B73DEFBA8681}" type="presOf" srcId="{41D718CD-5544-4546-93D0-039776B198B7}" destId="{8C813E4E-DB19-4B44-AC07-C84913775A36}" srcOrd="0" destOrd="0" presId="urn:microsoft.com/office/officeart/2008/layout/PictureStrips"/>
    <dgm:cxn modelId="{D57FC77E-D9B1-E249-BA72-8D0176E44774}" type="presOf" srcId="{2FF59832-F2D8-414B-9DF0-E81260BD544E}" destId="{9DA7E441-6D6E-B943-BA6B-912E06A7DEEE}" srcOrd="0" destOrd="0" presId="urn:microsoft.com/office/officeart/2008/layout/PictureStrips"/>
    <dgm:cxn modelId="{CD27D329-DD5A-C54F-99A5-A81A507FFA37}" type="presParOf" srcId="{5068FE9E-24F8-7741-B467-FAC263E68FF3}" destId="{0615352E-1DD2-2145-8A56-3ACFA30D4C2A}" srcOrd="0" destOrd="0" presId="urn:microsoft.com/office/officeart/2008/layout/PictureStrips"/>
    <dgm:cxn modelId="{4A34CC5B-826A-5F4F-808B-ABDCE3675FD2}" type="presParOf" srcId="{0615352E-1DD2-2145-8A56-3ACFA30D4C2A}" destId="{35DF520B-7147-F24D-AC29-0401197B2A6F}" srcOrd="0" destOrd="0" presId="urn:microsoft.com/office/officeart/2008/layout/PictureStrips"/>
    <dgm:cxn modelId="{459B2D24-C8DB-EC40-A20E-EDCEE0F3B7B9}" type="presParOf" srcId="{0615352E-1DD2-2145-8A56-3ACFA30D4C2A}" destId="{20BC66CA-1774-E247-BBF1-078828B2A5E1}" srcOrd="1" destOrd="0" presId="urn:microsoft.com/office/officeart/2008/layout/PictureStrips"/>
    <dgm:cxn modelId="{09C1D680-B5FE-694F-86F8-727F070CBD11}" type="presParOf" srcId="{5068FE9E-24F8-7741-B467-FAC263E68FF3}" destId="{3F8230C6-71EC-DB44-882D-A187839F4EA9}" srcOrd="1" destOrd="0" presId="urn:microsoft.com/office/officeart/2008/layout/PictureStrips"/>
    <dgm:cxn modelId="{77D763EF-7C87-2643-A3C3-36E2BE30A52B}" type="presParOf" srcId="{5068FE9E-24F8-7741-B467-FAC263E68FF3}" destId="{C4ECED57-0579-1348-9EA2-A6C8CED1FE28}" srcOrd="2" destOrd="0" presId="urn:microsoft.com/office/officeart/2008/layout/PictureStrips"/>
    <dgm:cxn modelId="{24BBF5F8-3FC7-C54A-B62A-153F854CF133}" type="presParOf" srcId="{C4ECED57-0579-1348-9EA2-A6C8CED1FE28}" destId="{0B84CDDA-8E1D-F74D-8FAF-6F65543DD0A0}" srcOrd="0" destOrd="0" presId="urn:microsoft.com/office/officeart/2008/layout/PictureStrips"/>
    <dgm:cxn modelId="{E5A68C27-3C1B-3442-8227-52359B343A11}" type="presParOf" srcId="{C4ECED57-0579-1348-9EA2-A6C8CED1FE28}" destId="{A00932D1-0FA8-544F-8503-0D467D89841C}" srcOrd="1" destOrd="0" presId="urn:microsoft.com/office/officeart/2008/layout/PictureStrips"/>
    <dgm:cxn modelId="{DCACB05E-1EB2-ED42-858B-F3ED278E3E0B}" type="presParOf" srcId="{5068FE9E-24F8-7741-B467-FAC263E68FF3}" destId="{4C798264-F407-944F-8450-C2641702F5F0}" srcOrd="3" destOrd="0" presId="urn:microsoft.com/office/officeart/2008/layout/PictureStrips"/>
    <dgm:cxn modelId="{64C16723-3EE1-F94F-AD43-9D262199803C}" type="presParOf" srcId="{5068FE9E-24F8-7741-B467-FAC263E68FF3}" destId="{488FCA56-D0D8-2546-9E7C-F023BB3E4FE7}" srcOrd="4" destOrd="0" presId="urn:microsoft.com/office/officeart/2008/layout/PictureStrips"/>
    <dgm:cxn modelId="{76AE754F-15B1-1749-877E-9035CD1566F6}" type="presParOf" srcId="{488FCA56-D0D8-2546-9E7C-F023BB3E4FE7}" destId="{9DA7E441-6D6E-B943-BA6B-912E06A7DEEE}" srcOrd="0" destOrd="0" presId="urn:microsoft.com/office/officeart/2008/layout/PictureStrips"/>
    <dgm:cxn modelId="{F0E15B8F-5053-D74A-94B7-3641A385E279}" type="presParOf" srcId="{488FCA56-D0D8-2546-9E7C-F023BB3E4FE7}" destId="{679D4A9B-ACFC-694D-80A4-0010A9EE05A9}" srcOrd="1" destOrd="0" presId="urn:microsoft.com/office/officeart/2008/layout/PictureStrips"/>
    <dgm:cxn modelId="{12D1DFCA-0ACF-0E4C-BFE3-8389D98F1321}" type="presParOf" srcId="{5068FE9E-24F8-7741-B467-FAC263E68FF3}" destId="{8AD378E1-A4A9-6740-B7B8-50039181C648}" srcOrd="5" destOrd="0" presId="urn:microsoft.com/office/officeart/2008/layout/PictureStrips"/>
    <dgm:cxn modelId="{A3236BA8-DE63-8044-B420-7EEAD3CDF8F3}" type="presParOf" srcId="{5068FE9E-24F8-7741-B467-FAC263E68FF3}" destId="{E70503C4-AF1B-6C4A-8A72-57E2E8AD91B2}" srcOrd="6" destOrd="0" presId="urn:microsoft.com/office/officeart/2008/layout/PictureStrips"/>
    <dgm:cxn modelId="{58B68BDE-A6B5-C348-A10E-F4E65098025B}" type="presParOf" srcId="{E70503C4-AF1B-6C4A-8A72-57E2E8AD91B2}" destId="{8C813E4E-DB19-4B44-AC07-C84913775A36}" srcOrd="0" destOrd="0" presId="urn:microsoft.com/office/officeart/2008/layout/PictureStrips"/>
    <dgm:cxn modelId="{AF115572-472E-D641-BA96-76EFD250DC09}" type="presParOf" srcId="{E70503C4-AF1B-6C4A-8A72-57E2E8AD91B2}" destId="{F2E9BD2B-EBF3-704E-815F-E76815EF060A}" srcOrd="1" destOrd="0" presId="urn:microsoft.com/office/officeart/2008/layout/PictureStrips"/>
    <dgm:cxn modelId="{EE61C2AA-7B5F-4D41-9C9B-88F6FD57E40B}" type="presParOf" srcId="{5068FE9E-24F8-7741-B467-FAC263E68FF3}" destId="{AF986230-0BCA-4249-AD86-A289B80FF2F2}" srcOrd="7" destOrd="0" presId="urn:microsoft.com/office/officeart/2008/layout/PictureStrips"/>
    <dgm:cxn modelId="{17826AF5-3BAF-A241-B5C1-ED75B84F48C2}" type="presParOf" srcId="{5068FE9E-24F8-7741-B467-FAC263E68FF3}" destId="{809445F3-E3E8-1A4C-8EF1-ADB650F1858A}" srcOrd="8" destOrd="0" presId="urn:microsoft.com/office/officeart/2008/layout/PictureStrips"/>
    <dgm:cxn modelId="{0E20799F-274F-5240-8FAA-B3C633DF504B}" type="presParOf" srcId="{809445F3-E3E8-1A4C-8EF1-ADB650F1858A}" destId="{7DA91136-A011-4E4D-9354-84377C2DAFCF}" srcOrd="0" destOrd="0" presId="urn:microsoft.com/office/officeart/2008/layout/PictureStrips"/>
    <dgm:cxn modelId="{88E1F933-2E26-154F-B585-61ECCBADC778}" type="presParOf" srcId="{809445F3-E3E8-1A4C-8EF1-ADB650F1858A}" destId="{A074BE02-4089-8948-85D1-14F2E11A85AD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D7D57F7-C341-3248-9949-ED379C8A2ED7}" type="doc">
      <dgm:prSet loTypeId="urn:microsoft.com/office/officeart/2005/8/layout/chevron2" loCatId="" qsTypeId="urn:microsoft.com/office/officeart/2005/8/quickstyle/3D1" qsCatId="3D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7E352ADA-DF34-B947-BF83-628C313F13D5}">
      <dgm:prSet phldrT="[Text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US" dirty="0" smtClean="0"/>
            <a:t>BEL. TIDAK LANGSUNG</a:t>
          </a:r>
          <a:endParaRPr lang="en-US" dirty="0"/>
        </a:p>
      </dgm:t>
    </dgm:pt>
    <dgm:pt modelId="{DD93ACE8-864C-C448-9F12-558A1B0D0808}" type="parTrans" cxnId="{BC7F6149-78E8-7C4A-9694-7114ECF8A5E7}">
      <dgm:prSet/>
      <dgm:spPr/>
      <dgm:t>
        <a:bodyPr/>
        <a:lstStyle/>
        <a:p>
          <a:endParaRPr lang="en-US"/>
        </a:p>
      </dgm:t>
    </dgm:pt>
    <dgm:pt modelId="{B4B85BC1-EA6F-FA49-AACA-09930887A7FF}" type="sibTrans" cxnId="{BC7F6149-78E8-7C4A-9694-7114ECF8A5E7}">
      <dgm:prSet/>
      <dgm:spPr/>
      <dgm:t>
        <a:bodyPr/>
        <a:lstStyle/>
        <a:p>
          <a:endParaRPr lang="en-US"/>
        </a:p>
      </dgm:t>
    </dgm:pt>
    <dgm:pt modelId="{77CD2F7A-7C1F-4843-9BCD-A1E5079F602C}">
      <dgm:prSet phldrT="[Text]"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1600" dirty="0" smtClean="0"/>
            <a:t>BEL. PEGAWAI</a:t>
          </a:r>
          <a:endParaRPr lang="en-US" sz="1600" dirty="0"/>
        </a:p>
      </dgm:t>
    </dgm:pt>
    <dgm:pt modelId="{DB9B8DD5-FD84-9448-B312-830AF71BA06C}" type="parTrans" cxnId="{929FD8C4-15FA-D443-A275-DA7B75C86008}">
      <dgm:prSet/>
      <dgm:spPr/>
      <dgm:t>
        <a:bodyPr/>
        <a:lstStyle/>
        <a:p>
          <a:endParaRPr lang="en-US"/>
        </a:p>
      </dgm:t>
    </dgm:pt>
    <dgm:pt modelId="{0703FC8D-1CA0-3742-BBE5-09AA5F4AFA35}" type="sibTrans" cxnId="{929FD8C4-15FA-D443-A275-DA7B75C86008}">
      <dgm:prSet/>
      <dgm:spPr/>
      <dgm:t>
        <a:bodyPr/>
        <a:lstStyle/>
        <a:p>
          <a:endParaRPr lang="en-US"/>
        </a:p>
      </dgm:t>
    </dgm:pt>
    <dgm:pt modelId="{E493061B-1162-9D4F-9994-002A44366332}">
      <dgm:prSet phldrT="[Text]"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1600" dirty="0" smtClean="0"/>
            <a:t>BEL. BUNGA</a:t>
          </a:r>
          <a:endParaRPr lang="en-US" sz="1600" dirty="0"/>
        </a:p>
      </dgm:t>
    </dgm:pt>
    <dgm:pt modelId="{B4495695-8B2C-BB4C-8545-D42CB54CCD62}" type="parTrans" cxnId="{ADDEAC27-E797-C947-9266-BE340B880AC9}">
      <dgm:prSet/>
      <dgm:spPr/>
      <dgm:t>
        <a:bodyPr/>
        <a:lstStyle/>
        <a:p>
          <a:endParaRPr lang="en-US"/>
        </a:p>
      </dgm:t>
    </dgm:pt>
    <dgm:pt modelId="{906F4DD5-F804-D842-B7D4-DDA3C8B67485}" type="sibTrans" cxnId="{ADDEAC27-E797-C947-9266-BE340B880AC9}">
      <dgm:prSet/>
      <dgm:spPr/>
      <dgm:t>
        <a:bodyPr/>
        <a:lstStyle/>
        <a:p>
          <a:endParaRPr lang="en-US"/>
        </a:p>
      </dgm:t>
    </dgm:pt>
    <dgm:pt modelId="{39D8C311-7D27-4C41-84ED-91935C7C31FB}">
      <dgm:prSet phldrT="[Text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n-US" dirty="0" smtClean="0"/>
            <a:t>BEL. LANGSUNG</a:t>
          </a:r>
          <a:endParaRPr lang="en-US" dirty="0"/>
        </a:p>
      </dgm:t>
    </dgm:pt>
    <dgm:pt modelId="{D2CFC423-A74C-0747-922E-2A995A9CB026}" type="parTrans" cxnId="{A02673AB-4647-B84D-A6F5-7A5DD745D62A}">
      <dgm:prSet/>
      <dgm:spPr/>
      <dgm:t>
        <a:bodyPr/>
        <a:lstStyle/>
        <a:p>
          <a:endParaRPr lang="en-US"/>
        </a:p>
      </dgm:t>
    </dgm:pt>
    <dgm:pt modelId="{F0D66E14-DEB6-5F4F-8F26-2515611B1257}" type="sibTrans" cxnId="{A02673AB-4647-B84D-A6F5-7A5DD745D62A}">
      <dgm:prSet/>
      <dgm:spPr/>
      <dgm:t>
        <a:bodyPr/>
        <a:lstStyle/>
        <a:p>
          <a:endParaRPr lang="en-US"/>
        </a:p>
      </dgm:t>
    </dgm:pt>
    <dgm:pt modelId="{B04FA5C3-128D-7C40-8BB6-F2F5236A6FFC}">
      <dgm:prSet phldrT="[Text]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 smtClean="0"/>
            <a:t>BEL. PEGAWAI</a:t>
          </a:r>
          <a:endParaRPr lang="en-US" dirty="0"/>
        </a:p>
      </dgm:t>
    </dgm:pt>
    <dgm:pt modelId="{3F0EA247-11C9-2846-884A-8BB632144DB8}" type="parTrans" cxnId="{505FDC40-26EF-654E-A987-4D489C4A93AA}">
      <dgm:prSet/>
      <dgm:spPr/>
      <dgm:t>
        <a:bodyPr/>
        <a:lstStyle/>
        <a:p>
          <a:endParaRPr lang="en-US"/>
        </a:p>
      </dgm:t>
    </dgm:pt>
    <dgm:pt modelId="{F03BF1B8-16E7-124D-BEC4-2C08376F70C3}" type="sibTrans" cxnId="{505FDC40-26EF-654E-A987-4D489C4A93AA}">
      <dgm:prSet/>
      <dgm:spPr/>
      <dgm:t>
        <a:bodyPr/>
        <a:lstStyle/>
        <a:p>
          <a:endParaRPr lang="en-US"/>
        </a:p>
      </dgm:t>
    </dgm:pt>
    <dgm:pt modelId="{B751B327-095A-B249-8680-94BBF7119723}">
      <dgm:prSet phldrT="[Text]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 smtClean="0"/>
            <a:t>BEL. BARANG/JASA</a:t>
          </a:r>
          <a:endParaRPr lang="en-US" dirty="0"/>
        </a:p>
      </dgm:t>
    </dgm:pt>
    <dgm:pt modelId="{AB2C4C76-9441-3A44-8E00-8F7D83F8A928}" type="parTrans" cxnId="{E859A608-0C09-1E4D-9439-63CA43F2AFCA}">
      <dgm:prSet/>
      <dgm:spPr/>
      <dgm:t>
        <a:bodyPr/>
        <a:lstStyle/>
        <a:p>
          <a:endParaRPr lang="en-US"/>
        </a:p>
      </dgm:t>
    </dgm:pt>
    <dgm:pt modelId="{8D70A6D6-74DB-E245-9A4B-F4155F53120E}" type="sibTrans" cxnId="{E859A608-0C09-1E4D-9439-63CA43F2AFCA}">
      <dgm:prSet/>
      <dgm:spPr/>
      <dgm:t>
        <a:bodyPr/>
        <a:lstStyle/>
        <a:p>
          <a:endParaRPr lang="en-US"/>
        </a:p>
      </dgm:t>
    </dgm:pt>
    <dgm:pt modelId="{6F71F98C-3B78-6841-8FFE-A0555A248078}">
      <dgm:prSet phldrT="[Text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dirty="0" smtClean="0"/>
            <a:t>PEMBIAYAAN</a:t>
          </a:r>
          <a:endParaRPr lang="en-US" dirty="0"/>
        </a:p>
      </dgm:t>
    </dgm:pt>
    <dgm:pt modelId="{C79A1EEF-236C-E54E-AD86-7DD6F9DB4FE6}" type="parTrans" cxnId="{E9B2A192-BB4C-A54D-BE0A-EA58427B01DA}">
      <dgm:prSet/>
      <dgm:spPr/>
      <dgm:t>
        <a:bodyPr/>
        <a:lstStyle/>
        <a:p>
          <a:endParaRPr lang="en-US"/>
        </a:p>
      </dgm:t>
    </dgm:pt>
    <dgm:pt modelId="{6A2572E6-C799-4849-BE29-578C598FA194}" type="sibTrans" cxnId="{E9B2A192-BB4C-A54D-BE0A-EA58427B01DA}">
      <dgm:prSet/>
      <dgm:spPr/>
      <dgm:t>
        <a:bodyPr/>
        <a:lstStyle/>
        <a:p>
          <a:endParaRPr lang="en-US"/>
        </a:p>
      </dgm:t>
    </dgm:pt>
    <dgm:pt modelId="{E1298C55-06AD-DF48-89D0-683247B47F3E}">
      <dgm:prSet phldrT="[Text]"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1600" dirty="0" smtClean="0"/>
            <a:t>BEL. HIBAH</a:t>
          </a:r>
          <a:endParaRPr lang="en-US" sz="1600" dirty="0"/>
        </a:p>
      </dgm:t>
    </dgm:pt>
    <dgm:pt modelId="{F035EC0C-1EC7-FF44-ACE5-E0B9351A3BDC}" type="parTrans" cxnId="{F31125A7-05B5-3141-B3F0-729DA88D8392}">
      <dgm:prSet/>
      <dgm:spPr/>
      <dgm:t>
        <a:bodyPr/>
        <a:lstStyle/>
        <a:p>
          <a:endParaRPr lang="en-US"/>
        </a:p>
      </dgm:t>
    </dgm:pt>
    <dgm:pt modelId="{636F8E1A-96AF-C94C-9413-3D191DD6FDFC}" type="sibTrans" cxnId="{F31125A7-05B5-3141-B3F0-729DA88D8392}">
      <dgm:prSet/>
      <dgm:spPr/>
      <dgm:t>
        <a:bodyPr/>
        <a:lstStyle/>
        <a:p>
          <a:endParaRPr lang="en-US"/>
        </a:p>
      </dgm:t>
    </dgm:pt>
    <dgm:pt modelId="{02A70B63-160E-1942-8BD8-F3D548268F98}">
      <dgm:prSet phldrT="[Text]"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1600" dirty="0" smtClean="0"/>
            <a:t>BEL. BANTUAN SOSIAL</a:t>
          </a:r>
          <a:endParaRPr lang="en-US" sz="1600" dirty="0"/>
        </a:p>
      </dgm:t>
    </dgm:pt>
    <dgm:pt modelId="{09D868A3-3B8F-6844-AEB9-F33EB7100B6C}" type="parTrans" cxnId="{1B2DEFF4-7DF5-604E-85E1-E740CEF74737}">
      <dgm:prSet/>
      <dgm:spPr/>
      <dgm:t>
        <a:bodyPr/>
        <a:lstStyle/>
        <a:p>
          <a:endParaRPr lang="en-US"/>
        </a:p>
      </dgm:t>
    </dgm:pt>
    <dgm:pt modelId="{C5418C41-5276-3043-A543-1C1CDF1A8D58}" type="sibTrans" cxnId="{1B2DEFF4-7DF5-604E-85E1-E740CEF74737}">
      <dgm:prSet/>
      <dgm:spPr/>
      <dgm:t>
        <a:bodyPr/>
        <a:lstStyle/>
        <a:p>
          <a:endParaRPr lang="en-US"/>
        </a:p>
      </dgm:t>
    </dgm:pt>
    <dgm:pt modelId="{75B2E290-C6AE-0C4F-B897-8B8AEB7D62EF}">
      <dgm:prSet phldrT="[Text]"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1600" dirty="0" smtClean="0"/>
            <a:t>BEL. BANTUAN KEUANGAN KEPADA PEMERINTAH DESA DAN PARTAI POLITIK</a:t>
          </a:r>
          <a:endParaRPr lang="en-US" sz="1600" dirty="0"/>
        </a:p>
      </dgm:t>
    </dgm:pt>
    <dgm:pt modelId="{F17EEBD9-BCB6-E142-B502-E2EB9DA79227}" type="parTrans" cxnId="{633C49B9-298E-E045-B6FA-257E4579B466}">
      <dgm:prSet/>
      <dgm:spPr/>
      <dgm:t>
        <a:bodyPr/>
        <a:lstStyle/>
        <a:p>
          <a:endParaRPr lang="en-US"/>
        </a:p>
      </dgm:t>
    </dgm:pt>
    <dgm:pt modelId="{BC4A5C40-EABA-0643-B51E-0FDE2F2375E8}" type="sibTrans" cxnId="{633C49B9-298E-E045-B6FA-257E4579B466}">
      <dgm:prSet/>
      <dgm:spPr/>
      <dgm:t>
        <a:bodyPr/>
        <a:lstStyle/>
        <a:p>
          <a:endParaRPr lang="en-US"/>
        </a:p>
      </dgm:t>
    </dgm:pt>
    <dgm:pt modelId="{25A9392A-8E9C-DF48-9714-3CD5F9CB0E2A}">
      <dgm:prSet phldrT="[Text]"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1600" dirty="0" smtClean="0"/>
            <a:t>BEL.</a:t>
          </a:r>
          <a:r>
            <a:rPr lang="en-US" sz="1600" baseline="0" dirty="0" smtClean="0"/>
            <a:t> TIDAK TERDUGA</a:t>
          </a:r>
          <a:endParaRPr lang="en-US" sz="1600" dirty="0"/>
        </a:p>
      </dgm:t>
    </dgm:pt>
    <dgm:pt modelId="{8720FD3D-6FC6-AF44-A70E-E08813875190}" type="parTrans" cxnId="{71FD4C68-6C6F-B540-88DA-05E3DBA26F9A}">
      <dgm:prSet/>
      <dgm:spPr/>
      <dgm:t>
        <a:bodyPr/>
        <a:lstStyle/>
        <a:p>
          <a:endParaRPr lang="en-US"/>
        </a:p>
      </dgm:t>
    </dgm:pt>
    <dgm:pt modelId="{5C141814-992F-6449-9185-AE270C2E62E2}" type="sibTrans" cxnId="{71FD4C68-6C6F-B540-88DA-05E3DBA26F9A}">
      <dgm:prSet/>
      <dgm:spPr/>
      <dgm:t>
        <a:bodyPr/>
        <a:lstStyle/>
        <a:p>
          <a:endParaRPr lang="en-US"/>
        </a:p>
      </dgm:t>
    </dgm:pt>
    <dgm:pt modelId="{6FDBCC97-40C0-5E46-98D0-62BFF208035F}">
      <dgm:prSet phldrT="[Text]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dirty="0" smtClean="0"/>
            <a:t>BELANJA MODAL</a:t>
          </a:r>
          <a:endParaRPr lang="en-US" dirty="0"/>
        </a:p>
      </dgm:t>
    </dgm:pt>
    <dgm:pt modelId="{6E24D3D3-3F05-E24B-BA51-BBED5FF06650}" type="parTrans" cxnId="{4A42DB86-8BFE-3642-8734-DC06463C5E9D}">
      <dgm:prSet/>
      <dgm:spPr/>
      <dgm:t>
        <a:bodyPr/>
        <a:lstStyle/>
        <a:p>
          <a:endParaRPr lang="en-US"/>
        </a:p>
      </dgm:t>
    </dgm:pt>
    <dgm:pt modelId="{B4B63B19-6E12-FB40-ACCB-A5F9380E8E1B}" type="sibTrans" cxnId="{4A42DB86-8BFE-3642-8734-DC06463C5E9D}">
      <dgm:prSet/>
      <dgm:spPr/>
      <dgm:t>
        <a:bodyPr/>
        <a:lstStyle/>
        <a:p>
          <a:endParaRPr lang="en-US"/>
        </a:p>
      </dgm:t>
    </dgm:pt>
    <dgm:pt modelId="{D4D0A1BB-BBE1-4C4D-9B4F-C0A72D52ADC7}">
      <dgm:prSet/>
      <dgm:spPr>
        <a:solidFill>
          <a:schemeClr val="accent4">
            <a:alpha val="90000"/>
          </a:schemeClr>
        </a:solidFill>
      </dgm:spPr>
      <dgm:t>
        <a:bodyPr/>
        <a:lstStyle/>
        <a:p>
          <a:r>
            <a:rPr lang="en-US" dirty="0" smtClean="0"/>
            <a:t>PENGELUARAN PEMBIAYAAN</a:t>
          </a:r>
          <a:endParaRPr lang="en-US" dirty="0"/>
        </a:p>
      </dgm:t>
    </dgm:pt>
    <dgm:pt modelId="{F2F01B70-4274-AC47-9500-AEE229B144E8}" type="parTrans" cxnId="{C5483552-345C-B046-8A92-7FD30DD7B804}">
      <dgm:prSet/>
      <dgm:spPr/>
      <dgm:t>
        <a:bodyPr/>
        <a:lstStyle/>
        <a:p>
          <a:endParaRPr lang="en-US"/>
        </a:p>
      </dgm:t>
    </dgm:pt>
    <dgm:pt modelId="{07638B62-38E4-A240-ADEF-1A4A6560057C}" type="sibTrans" cxnId="{C5483552-345C-B046-8A92-7FD30DD7B804}">
      <dgm:prSet/>
      <dgm:spPr/>
      <dgm:t>
        <a:bodyPr/>
        <a:lstStyle/>
        <a:p>
          <a:endParaRPr lang="en-US"/>
        </a:p>
      </dgm:t>
    </dgm:pt>
    <dgm:pt modelId="{09CA4EF6-E773-B04F-9DC9-1F7680256226}" type="pres">
      <dgm:prSet presAssocID="{CD7D57F7-C341-3248-9949-ED379C8A2ED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AE3294C-5A6F-8C4A-A156-8AC46AAFE011}" type="pres">
      <dgm:prSet presAssocID="{7E352ADA-DF34-B947-BF83-628C313F13D5}" presName="composite" presStyleCnt="0"/>
      <dgm:spPr/>
    </dgm:pt>
    <dgm:pt modelId="{CB9CE517-0FBB-0847-A65B-9CB7B297A829}" type="pres">
      <dgm:prSet presAssocID="{7E352ADA-DF34-B947-BF83-628C313F13D5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5F6D87-91F0-0D4C-A22F-E9B04170DFED}" type="pres">
      <dgm:prSet presAssocID="{7E352ADA-DF34-B947-BF83-628C313F13D5}" presName="descendantText" presStyleLbl="alignAcc1" presStyleIdx="0" presStyleCnt="3" custScaleX="96931" custScaleY="137216" custLinFactNeighborX="437" custLinFactNeighborY="38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B597C4-E0A1-4E45-A654-EE59046512BE}" type="pres">
      <dgm:prSet presAssocID="{B4B85BC1-EA6F-FA49-AACA-09930887A7FF}" presName="sp" presStyleCnt="0"/>
      <dgm:spPr/>
    </dgm:pt>
    <dgm:pt modelId="{0C827AB3-FDC1-C843-B861-9D8D50F9BA5F}" type="pres">
      <dgm:prSet presAssocID="{39D8C311-7D27-4C41-84ED-91935C7C31FB}" presName="composite" presStyleCnt="0"/>
      <dgm:spPr/>
    </dgm:pt>
    <dgm:pt modelId="{ACA7AB95-D095-3143-9EDB-3D6F69DBEAA7}" type="pres">
      <dgm:prSet presAssocID="{39D8C311-7D27-4C41-84ED-91935C7C31FB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0E36B2-581D-2E4A-BDCA-17DBB76D1002}" type="pres">
      <dgm:prSet presAssocID="{39D8C311-7D27-4C41-84ED-91935C7C31FB}" presName="descendantText" presStyleLbl="alignAcc1" presStyleIdx="1" presStyleCnt="3" custScaleX="98253" custLinFactNeighborX="4369" custLinFactNeighborY="127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60F74A-FDA0-B741-83EC-333143963E45}" type="pres">
      <dgm:prSet presAssocID="{F0D66E14-DEB6-5F4F-8F26-2515611B1257}" presName="sp" presStyleCnt="0"/>
      <dgm:spPr/>
    </dgm:pt>
    <dgm:pt modelId="{5BEF7FDE-0440-DC45-8D57-3621B424646A}" type="pres">
      <dgm:prSet presAssocID="{6F71F98C-3B78-6841-8FFE-A0555A248078}" presName="composite" presStyleCnt="0"/>
      <dgm:spPr/>
    </dgm:pt>
    <dgm:pt modelId="{1F6EBC51-5747-CD4F-896F-05A130546458}" type="pres">
      <dgm:prSet presAssocID="{6F71F98C-3B78-6841-8FFE-A0555A248078}" presName="parentText" presStyleLbl="alignNode1" presStyleIdx="2" presStyleCnt="3" custScaleX="105943" custLinFactNeighborX="-4643" custLinFactNeighborY="-121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5AB15C-F398-0F49-9EA5-0682A5AD25C9}" type="pres">
      <dgm:prSet presAssocID="{6F71F98C-3B78-6841-8FFE-A0555A248078}" presName="descendantText" presStyleLbl="alignAcc1" presStyleIdx="2" presStyleCnt="3" custScaleY="82252" custLinFactNeighborX="219" custLinFactNeighborY="-274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C7F6149-78E8-7C4A-9694-7114ECF8A5E7}" srcId="{CD7D57F7-C341-3248-9949-ED379C8A2ED7}" destId="{7E352ADA-DF34-B947-BF83-628C313F13D5}" srcOrd="0" destOrd="0" parTransId="{DD93ACE8-864C-C448-9F12-558A1B0D0808}" sibTransId="{B4B85BC1-EA6F-FA49-AACA-09930887A7FF}"/>
    <dgm:cxn modelId="{BD66A9C5-1ECC-CA43-BF2A-07BEB9AA6B76}" type="presOf" srcId="{6F71F98C-3B78-6841-8FFE-A0555A248078}" destId="{1F6EBC51-5747-CD4F-896F-05A130546458}" srcOrd="0" destOrd="0" presId="urn:microsoft.com/office/officeart/2005/8/layout/chevron2"/>
    <dgm:cxn modelId="{633C49B9-298E-E045-B6FA-257E4579B466}" srcId="{7E352ADA-DF34-B947-BF83-628C313F13D5}" destId="{75B2E290-C6AE-0C4F-B897-8B8AEB7D62EF}" srcOrd="4" destOrd="0" parTransId="{F17EEBD9-BCB6-E142-B502-E2EB9DA79227}" sibTransId="{BC4A5C40-EABA-0643-B51E-0FDE2F2375E8}"/>
    <dgm:cxn modelId="{E9B2A192-BB4C-A54D-BE0A-EA58427B01DA}" srcId="{CD7D57F7-C341-3248-9949-ED379C8A2ED7}" destId="{6F71F98C-3B78-6841-8FFE-A0555A248078}" srcOrd="2" destOrd="0" parTransId="{C79A1EEF-236C-E54E-AD86-7DD6F9DB4FE6}" sibTransId="{6A2572E6-C799-4849-BE29-578C598FA194}"/>
    <dgm:cxn modelId="{43FF3336-5310-424B-A743-1851C795BAC1}" type="presOf" srcId="{77CD2F7A-7C1F-4843-9BCD-A1E5079F602C}" destId="{B85F6D87-91F0-0D4C-A22F-E9B04170DFED}" srcOrd="0" destOrd="0" presId="urn:microsoft.com/office/officeart/2005/8/layout/chevron2"/>
    <dgm:cxn modelId="{929FD8C4-15FA-D443-A275-DA7B75C86008}" srcId="{7E352ADA-DF34-B947-BF83-628C313F13D5}" destId="{77CD2F7A-7C1F-4843-9BCD-A1E5079F602C}" srcOrd="0" destOrd="0" parTransId="{DB9B8DD5-FD84-9448-B312-830AF71BA06C}" sibTransId="{0703FC8D-1CA0-3742-BBE5-09AA5F4AFA35}"/>
    <dgm:cxn modelId="{505FDC40-26EF-654E-A987-4D489C4A93AA}" srcId="{39D8C311-7D27-4C41-84ED-91935C7C31FB}" destId="{B04FA5C3-128D-7C40-8BB6-F2F5236A6FFC}" srcOrd="0" destOrd="0" parTransId="{3F0EA247-11C9-2846-884A-8BB632144DB8}" sibTransId="{F03BF1B8-16E7-124D-BEC4-2C08376F70C3}"/>
    <dgm:cxn modelId="{ADDDCEEC-1DD4-3E4F-86D5-07D6193C0184}" type="presOf" srcId="{E493061B-1162-9D4F-9994-002A44366332}" destId="{B85F6D87-91F0-0D4C-A22F-E9B04170DFED}" srcOrd="0" destOrd="1" presId="urn:microsoft.com/office/officeart/2005/8/layout/chevron2"/>
    <dgm:cxn modelId="{770FEEDC-E005-6545-893A-1F32AC5B5068}" type="presOf" srcId="{CD7D57F7-C341-3248-9949-ED379C8A2ED7}" destId="{09CA4EF6-E773-B04F-9DC9-1F7680256226}" srcOrd="0" destOrd="0" presId="urn:microsoft.com/office/officeart/2005/8/layout/chevron2"/>
    <dgm:cxn modelId="{4A42DB86-8BFE-3642-8734-DC06463C5E9D}" srcId="{39D8C311-7D27-4C41-84ED-91935C7C31FB}" destId="{6FDBCC97-40C0-5E46-98D0-62BFF208035F}" srcOrd="2" destOrd="0" parTransId="{6E24D3D3-3F05-E24B-BA51-BBED5FF06650}" sibTransId="{B4B63B19-6E12-FB40-ACCB-A5F9380E8E1B}"/>
    <dgm:cxn modelId="{ADDEAC27-E797-C947-9266-BE340B880AC9}" srcId="{7E352ADA-DF34-B947-BF83-628C313F13D5}" destId="{E493061B-1162-9D4F-9994-002A44366332}" srcOrd="1" destOrd="0" parTransId="{B4495695-8B2C-BB4C-8545-D42CB54CCD62}" sibTransId="{906F4DD5-F804-D842-B7D4-DDA3C8B67485}"/>
    <dgm:cxn modelId="{AF3AF3FB-252A-0344-B0B7-2D9152256D99}" type="presOf" srcId="{02A70B63-160E-1942-8BD8-F3D548268F98}" destId="{B85F6D87-91F0-0D4C-A22F-E9B04170DFED}" srcOrd="0" destOrd="3" presId="urn:microsoft.com/office/officeart/2005/8/layout/chevron2"/>
    <dgm:cxn modelId="{A02673AB-4647-B84D-A6F5-7A5DD745D62A}" srcId="{CD7D57F7-C341-3248-9949-ED379C8A2ED7}" destId="{39D8C311-7D27-4C41-84ED-91935C7C31FB}" srcOrd="1" destOrd="0" parTransId="{D2CFC423-A74C-0747-922E-2A995A9CB026}" sibTransId="{F0D66E14-DEB6-5F4F-8F26-2515611B1257}"/>
    <dgm:cxn modelId="{71FD4C68-6C6F-B540-88DA-05E3DBA26F9A}" srcId="{7E352ADA-DF34-B947-BF83-628C313F13D5}" destId="{25A9392A-8E9C-DF48-9714-3CD5F9CB0E2A}" srcOrd="5" destOrd="0" parTransId="{8720FD3D-6FC6-AF44-A70E-E08813875190}" sibTransId="{5C141814-992F-6449-9185-AE270C2E62E2}"/>
    <dgm:cxn modelId="{4A77A1F4-2391-A64E-B7A3-5AB543AE04E7}" type="presOf" srcId="{7E352ADA-DF34-B947-BF83-628C313F13D5}" destId="{CB9CE517-0FBB-0847-A65B-9CB7B297A829}" srcOrd="0" destOrd="0" presId="urn:microsoft.com/office/officeart/2005/8/layout/chevron2"/>
    <dgm:cxn modelId="{C5483552-345C-B046-8A92-7FD30DD7B804}" srcId="{6F71F98C-3B78-6841-8FFE-A0555A248078}" destId="{D4D0A1BB-BBE1-4C4D-9B4F-C0A72D52ADC7}" srcOrd="0" destOrd="0" parTransId="{F2F01B70-4274-AC47-9500-AEE229B144E8}" sibTransId="{07638B62-38E4-A240-ADEF-1A4A6560057C}"/>
    <dgm:cxn modelId="{C3B8FFEE-0B9D-FB41-84FB-3F016F1BCCA3}" type="presOf" srcId="{25A9392A-8E9C-DF48-9714-3CD5F9CB0E2A}" destId="{B85F6D87-91F0-0D4C-A22F-E9B04170DFED}" srcOrd="0" destOrd="5" presId="urn:microsoft.com/office/officeart/2005/8/layout/chevron2"/>
    <dgm:cxn modelId="{F31125A7-05B5-3141-B3F0-729DA88D8392}" srcId="{7E352ADA-DF34-B947-BF83-628C313F13D5}" destId="{E1298C55-06AD-DF48-89D0-683247B47F3E}" srcOrd="2" destOrd="0" parTransId="{F035EC0C-1EC7-FF44-ACE5-E0B9351A3BDC}" sibTransId="{636F8E1A-96AF-C94C-9413-3D191DD6FDFC}"/>
    <dgm:cxn modelId="{E859A608-0C09-1E4D-9439-63CA43F2AFCA}" srcId="{39D8C311-7D27-4C41-84ED-91935C7C31FB}" destId="{B751B327-095A-B249-8680-94BBF7119723}" srcOrd="1" destOrd="0" parTransId="{AB2C4C76-9441-3A44-8E00-8F7D83F8A928}" sibTransId="{8D70A6D6-74DB-E245-9A4B-F4155F53120E}"/>
    <dgm:cxn modelId="{C92413ED-02EA-4D4B-85AE-784807F69906}" type="presOf" srcId="{6FDBCC97-40C0-5E46-98D0-62BFF208035F}" destId="{990E36B2-581D-2E4A-BDCA-17DBB76D1002}" srcOrd="0" destOrd="2" presId="urn:microsoft.com/office/officeart/2005/8/layout/chevron2"/>
    <dgm:cxn modelId="{1B2DEFF4-7DF5-604E-85E1-E740CEF74737}" srcId="{7E352ADA-DF34-B947-BF83-628C313F13D5}" destId="{02A70B63-160E-1942-8BD8-F3D548268F98}" srcOrd="3" destOrd="0" parTransId="{09D868A3-3B8F-6844-AEB9-F33EB7100B6C}" sibTransId="{C5418C41-5276-3043-A543-1C1CDF1A8D58}"/>
    <dgm:cxn modelId="{149F434C-405C-3649-A9D5-84930A3F42E6}" type="presOf" srcId="{E1298C55-06AD-DF48-89D0-683247B47F3E}" destId="{B85F6D87-91F0-0D4C-A22F-E9B04170DFED}" srcOrd="0" destOrd="2" presId="urn:microsoft.com/office/officeart/2005/8/layout/chevron2"/>
    <dgm:cxn modelId="{79B635F9-7B98-8147-8CD3-C7B0C37A2F22}" type="presOf" srcId="{D4D0A1BB-BBE1-4C4D-9B4F-C0A72D52ADC7}" destId="{DB5AB15C-F398-0F49-9EA5-0682A5AD25C9}" srcOrd="0" destOrd="0" presId="urn:microsoft.com/office/officeart/2005/8/layout/chevron2"/>
    <dgm:cxn modelId="{BE40A422-D65B-7E48-A58D-7359EEBB730D}" type="presOf" srcId="{B751B327-095A-B249-8680-94BBF7119723}" destId="{990E36B2-581D-2E4A-BDCA-17DBB76D1002}" srcOrd="0" destOrd="1" presId="urn:microsoft.com/office/officeart/2005/8/layout/chevron2"/>
    <dgm:cxn modelId="{E117DC20-F411-BA4D-938A-18B0A99F76A6}" type="presOf" srcId="{B04FA5C3-128D-7C40-8BB6-F2F5236A6FFC}" destId="{990E36B2-581D-2E4A-BDCA-17DBB76D1002}" srcOrd="0" destOrd="0" presId="urn:microsoft.com/office/officeart/2005/8/layout/chevron2"/>
    <dgm:cxn modelId="{B2C79463-8E18-DA43-A41D-4E66649BBD12}" type="presOf" srcId="{75B2E290-C6AE-0C4F-B897-8B8AEB7D62EF}" destId="{B85F6D87-91F0-0D4C-A22F-E9B04170DFED}" srcOrd="0" destOrd="4" presId="urn:microsoft.com/office/officeart/2005/8/layout/chevron2"/>
    <dgm:cxn modelId="{452D3A09-B0D0-824C-94EB-944C740B9FA8}" type="presOf" srcId="{39D8C311-7D27-4C41-84ED-91935C7C31FB}" destId="{ACA7AB95-D095-3143-9EDB-3D6F69DBEAA7}" srcOrd="0" destOrd="0" presId="urn:microsoft.com/office/officeart/2005/8/layout/chevron2"/>
    <dgm:cxn modelId="{58B449A1-0C86-A74A-9C50-A7C62DC6E1EA}" type="presParOf" srcId="{09CA4EF6-E773-B04F-9DC9-1F7680256226}" destId="{5AE3294C-5A6F-8C4A-A156-8AC46AAFE011}" srcOrd="0" destOrd="0" presId="urn:microsoft.com/office/officeart/2005/8/layout/chevron2"/>
    <dgm:cxn modelId="{B702A48C-E988-8A41-BF5D-B641E611ED61}" type="presParOf" srcId="{5AE3294C-5A6F-8C4A-A156-8AC46AAFE011}" destId="{CB9CE517-0FBB-0847-A65B-9CB7B297A829}" srcOrd="0" destOrd="0" presId="urn:microsoft.com/office/officeart/2005/8/layout/chevron2"/>
    <dgm:cxn modelId="{BDA4EE27-BCD5-3F43-8934-F05078FDF4EE}" type="presParOf" srcId="{5AE3294C-5A6F-8C4A-A156-8AC46AAFE011}" destId="{B85F6D87-91F0-0D4C-A22F-E9B04170DFED}" srcOrd="1" destOrd="0" presId="urn:microsoft.com/office/officeart/2005/8/layout/chevron2"/>
    <dgm:cxn modelId="{05B3D0A8-939C-0040-8723-06088378FD7E}" type="presParOf" srcId="{09CA4EF6-E773-B04F-9DC9-1F7680256226}" destId="{6AB597C4-E0A1-4E45-A654-EE59046512BE}" srcOrd="1" destOrd="0" presId="urn:microsoft.com/office/officeart/2005/8/layout/chevron2"/>
    <dgm:cxn modelId="{105F237D-E2B8-5F42-9F3E-94AB22A7DE8D}" type="presParOf" srcId="{09CA4EF6-E773-B04F-9DC9-1F7680256226}" destId="{0C827AB3-FDC1-C843-B861-9D8D50F9BA5F}" srcOrd="2" destOrd="0" presId="urn:microsoft.com/office/officeart/2005/8/layout/chevron2"/>
    <dgm:cxn modelId="{D1325F6B-131B-D14D-8CAB-9641EC93ABB6}" type="presParOf" srcId="{0C827AB3-FDC1-C843-B861-9D8D50F9BA5F}" destId="{ACA7AB95-D095-3143-9EDB-3D6F69DBEAA7}" srcOrd="0" destOrd="0" presId="urn:microsoft.com/office/officeart/2005/8/layout/chevron2"/>
    <dgm:cxn modelId="{AB6040D5-237F-A54D-B69D-1B8F44FE7EBD}" type="presParOf" srcId="{0C827AB3-FDC1-C843-B861-9D8D50F9BA5F}" destId="{990E36B2-581D-2E4A-BDCA-17DBB76D1002}" srcOrd="1" destOrd="0" presId="urn:microsoft.com/office/officeart/2005/8/layout/chevron2"/>
    <dgm:cxn modelId="{98FA357D-BD26-A44F-A717-27EA2F0C77ED}" type="presParOf" srcId="{09CA4EF6-E773-B04F-9DC9-1F7680256226}" destId="{D260F74A-FDA0-B741-83EC-333143963E45}" srcOrd="3" destOrd="0" presId="urn:microsoft.com/office/officeart/2005/8/layout/chevron2"/>
    <dgm:cxn modelId="{C275515D-E126-9941-8228-BA1A5CAACE4E}" type="presParOf" srcId="{09CA4EF6-E773-B04F-9DC9-1F7680256226}" destId="{5BEF7FDE-0440-DC45-8D57-3621B424646A}" srcOrd="4" destOrd="0" presId="urn:microsoft.com/office/officeart/2005/8/layout/chevron2"/>
    <dgm:cxn modelId="{388CBD83-6768-5340-A8E8-8106B71C7B28}" type="presParOf" srcId="{5BEF7FDE-0440-DC45-8D57-3621B424646A}" destId="{1F6EBC51-5747-CD4F-896F-05A130546458}" srcOrd="0" destOrd="0" presId="urn:microsoft.com/office/officeart/2005/8/layout/chevron2"/>
    <dgm:cxn modelId="{2913E16F-5EF8-6940-8258-FBB0D111BB47}" type="presParOf" srcId="{5BEF7FDE-0440-DC45-8D57-3621B424646A}" destId="{DB5AB15C-F398-0F49-9EA5-0682A5AD25C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5D2AAFF-AFBF-064A-91BF-5E0B28E1A841}" type="doc">
      <dgm:prSet loTypeId="urn:microsoft.com/office/officeart/2008/layout/VerticalCurvedList" loCatId="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FA883AA-2796-B24C-94EA-ECF4359035B6}">
      <dgm:prSet phldrT="[Text]"/>
      <dgm:spPr/>
      <dgm:t>
        <a:bodyPr/>
        <a:lstStyle/>
        <a:p>
          <a:r>
            <a:rPr lang="en-US" dirty="0" err="1" smtClean="0"/>
            <a:t>Pembayaran</a:t>
          </a:r>
          <a:r>
            <a:rPr lang="en-US" dirty="0" smtClean="0"/>
            <a:t> </a:t>
          </a:r>
          <a:r>
            <a:rPr lang="en-US" dirty="0" err="1" smtClean="0"/>
            <a:t>belanja</a:t>
          </a:r>
          <a:r>
            <a:rPr lang="en-US" dirty="0" smtClean="0"/>
            <a:t> honorarium, </a:t>
          </a:r>
          <a:r>
            <a:rPr lang="en-US" dirty="0" err="1" smtClean="0"/>
            <a:t>belanja</a:t>
          </a:r>
          <a:r>
            <a:rPr lang="en-US" dirty="0" smtClean="0"/>
            <a:t> </a:t>
          </a:r>
          <a:r>
            <a:rPr lang="en-US" dirty="0" err="1" smtClean="0"/>
            <a:t>barang</a:t>
          </a:r>
          <a:r>
            <a:rPr lang="en-US" dirty="0" smtClean="0"/>
            <a:t>/</a:t>
          </a:r>
          <a:r>
            <a:rPr lang="en-US" dirty="0" err="1" smtClean="0"/>
            <a:t>jasa</a:t>
          </a:r>
          <a:r>
            <a:rPr lang="en-US" dirty="0" smtClean="0"/>
            <a:t> </a:t>
          </a:r>
          <a:r>
            <a:rPr lang="en-US" dirty="0" err="1" smtClean="0"/>
            <a:t>sampai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Rp</a:t>
          </a:r>
          <a:r>
            <a:rPr lang="en-US" dirty="0" smtClean="0"/>
            <a:t>. 5.000.000 (lima </a:t>
          </a:r>
          <a:r>
            <a:rPr lang="en-US" dirty="0" err="1" smtClean="0"/>
            <a:t>juta</a:t>
          </a:r>
          <a:r>
            <a:rPr lang="en-US" dirty="0" smtClean="0"/>
            <a:t> rupiah)</a:t>
          </a:r>
          <a:endParaRPr lang="en-US" dirty="0"/>
        </a:p>
      </dgm:t>
    </dgm:pt>
    <dgm:pt modelId="{BE55FAD4-9C50-1D4F-A9DA-9064288A805D}" type="parTrans" cxnId="{22D15403-AE0A-114D-8E89-2DA72D54B42D}">
      <dgm:prSet/>
      <dgm:spPr/>
      <dgm:t>
        <a:bodyPr/>
        <a:lstStyle/>
        <a:p>
          <a:endParaRPr lang="en-US"/>
        </a:p>
      </dgm:t>
    </dgm:pt>
    <dgm:pt modelId="{AD13E10A-D6FC-B04B-A7CE-89D66A404290}" type="sibTrans" cxnId="{22D15403-AE0A-114D-8E89-2DA72D54B42D}">
      <dgm:prSet/>
      <dgm:spPr/>
      <dgm:t>
        <a:bodyPr/>
        <a:lstStyle/>
        <a:p>
          <a:endParaRPr lang="en-US"/>
        </a:p>
      </dgm:t>
    </dgm:pt>
    <dgm:pt modelId="{D7F0F5D0-5B54-7046-B2F3-04F481FC93FA}">
      <dgm:prSet phldrT="[Text]"/>
      <dgm:spPr/>
      <dgm:t>
        <a:bodyPr/>
        <a:lstStyle/>
        <a:p>
          <a:r>
            <a:rPr lang="en-US" smtClean="0"/>
            <a:t>Pembayaran belanja transfort seminar/workshop/sosialisasi dan sejenisnya;</a:t>
          </a:r>
          <a:endParaRPr lang="en-US" dirty="0"/>
        </a:p>
      </dgm:t>
    </dgm:pt>
    <dgm:pt modelId="{0F3E478D-07B9-6C43-8B95-C08BD514BB00}" type="parTrans" cxnId="{79D655AF-1178-F340-99FA-1F8FD1C1F979}">
      <dgm:prSet/>
      <dgm:spPr/>
      <dgm:t>
        <a:bodyPr/>
        <a:lstStyle/>
        <a:p>
          <a:endParaRPr lang="en-US"/>
        </a:p>
      </dgm:t>
    </dgm:pt>
    <dgm:pt modelId="{82DADD0E-BEAB-2A4D-BDFD-F332B2CD6A0B}" type="sibTrans" cxnId="{79D655AF-1178-F340-99FA-1F8FD1C1F979}">
      <dgm:prSet/>
      <dgm:spPr/>
      <dgm:t>
        <a:bodyPr/>
        <a:lstStyle/>
        <a:p>
          <a:endParaRPr lang="en-US"/>
        </a:p>
      </dgm:t>
    </dgm:pt>
    <dgm:pt modelId="{5FD9D6C6-A518-2942-9AB2-C29BFAF7B1DE}">
      <dgm:prSet phldrT="[Text]"/>
      <dgm:spPr/>
      <dgm:t>
        <a:bodyPr/>
        <a:lstStyle/>
        <a:p>
          <a:r>
            <a:rPr lang="en-US" smtClean="0"/>
            <a:t>Pembayaran belanja honorarium/jasa kepada masyarakat dan pihak lain diluar Pemerintah Daerah;</a:t>
          </a:r>
          <a:endParaRPr lang="en-US" dirty="0"/>
        </a:p>
      </dgm:t>
    </dgm:pt>
    <dgm:pt modelId="{C54E62F3-75FB-364A-8D65-36B6040F1CC9}" type="parTrans" cxnId="{8D1E9F9B-4BB9-8A4B-AA88-772DBB434816}">
      <dgm:prSet/>
      <dgm:spPr/>
      <dgm:t>
        <a:bodyPr/>
        <a:lstStyle/>
        <a:p>
          <a:endParaRPr lang="en-US"/>
        </a:p>
      </dgm:t>
    </dgm:pt>
    <dgm:pt modelId="{94A28982-7584-1E48-8E8B-BCA6F9229856}" type="sibTrans" cxnId="{8D1E9F9B-4BB9-8A4B-AA88-772DBB434816}">
      <dgm:prSet/>
      <dgm:spPr/>
      <dgm:t>
        <a:bodyPr/>
        <a:lstStyle/>
        <a:p>
          <a:endParaRPr lang="en-US"/>
        </a:p>
      </dgm:t>
    </dgm:pt>
    <dgm:pt modelId="{665C5E45-E596-8240-A618-950E9BDAA87E}">
      <dgm:prSet/>
      <dgm:spPr/>
      <dgm:t>
        <a:bodyPr/>
        <a:lstStyle/>
        <a:p>
          <a:r>
            <a:rPr lang="en-US" smtClean="0"/>
            <a:t>Pembayaran belanja bantuan kepada masyarakat selain hibah dan bantuan sosial ;</a:t>
          </a:r>
          <a:endParaRPr lang="en-ID" dirty="0"/>
        </a:p>
      </dgm:t>
    </dgm:pt>
    <dgm:pt modelId="{7A1957B6-DC0B-1A43-AC5E-D77F6A0518C2}" type="parTrans" cxnId="{45B2E88D-A08F-0A4C-9592-5A8F09E866AA}">
      <dgm:prSet/>
      <dgm:spPr/>
      <dgm:t>
        <a:bodyPr/>
        <a:lstStyle/>
        <a:p>
          <a:endParaRPr lang="en-US"/>
        </a:p>
      </dgm:t>
    </dgm:pt>
    <dgm:pt modelId="{CE7F49EC-FE6F-EF4E-8AB1-A59552AB964F}" type="sibTrans" cxnId="{45B2E88D-A08F-0A4C-9592-5A8F09E866AA}">
      <dgm:prSet/>
      <dgm:spPr/>
      <dgm:t>
        <a:bodyPr/>
        <a:lstStyle/>
        <a:p>
          <a:endParaRPr lang="en-US"/>
        </a:p>
      </dgm:t>
    </dgm:pt>
    <dgm:pt modelId="{4538F5AB-6519-174E-B3C9-BA794D04E415}">
      <dgm:prSet/>
      <dgm:spPr/>
      <dgm:t>
        <a:bodyPr/>
        <a:lstStyle/>
        <a:p>
          <a:r>
            <a:rPr lang="en-US" smtClean="0"/>
            <a:t>Pembayaran untuk keperluan penanggulangan pada saat terjadi bencana alam .</a:t>
          </a:r>
          <a:endParaRPr lang="en-ID" dirty="0"/>
        </a:p>
      </dgm:t>
    </dgm:pt>
    <dgm:pt modelId="{6A2C2E25-7C53-6143-84E4-92B9C4EC989D}" type="parTrans" cxnId="{410D10E4-44B2-9343-8474-85D7439760AB}">
      <dgm:prSet/>
      <dgm:spPr/>
      <dgm:t>
        <a:bodyPr/>
        <a:lstStyle/>
        <a:p>
          <a:endParaRPr lang="en-US"/>
        </a:p>
      </dgm:t>
    </dgm:pt>
    <dgm:pt modelId="{7D0BD331-382B-F643-8119-B3440DCBE11A}" type="sibTrans" cxnId="{410D10E4-44B2-9343-8474-85D7439760AB}">
      <dgm:prSet/>
      <dgm:spPr/>
      <dgm:t>
        <a:bodyPr/>
        <a:lstStyle/>
        <a:p>
          <a:endParaRPr lang="en-US"/>
        </a:p>
      </dgm:t>
    </dgm:pt>
    <dgm:pt modelId="{E3B32744-6ECD-5049-95D9-40D9A8CE9D5B}" type="pres">
      <dgm:prSet presAssocID="{65D2AAFF-AFBF-064A-91BF-5E0B28E1A84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FFF0C436-9593-4E49-8A8B-5417415211FB}" type="pres">
      <dgm:prSet presAssocID="{65D2AAFF-AFBF-064A-91BF-5E0B28E1A841}" presName="Name1" presStyleCnt="0"/>
      <dgm:spPr/>
      <dgm:t>
        <a:bodyPr/>
        <a:lstStyle/>
        <a:p>
          <a:endParaRPr lang="en-US"/>
        </a:p>
      </dgm:t>
    </dgm:pt>
    <dgm:pt modelId="{8851CB40-E27C-6D44-AA2B-4F8BFAE0FD24}" type="pres">
      <dgm:prSet presAssocID="{65D2AAFF-AFBF-064A-91BF-5E0B28E1A841}" presName="cycle" presStyleCnt="0"/>
      <dgm:spPr/>
      <dgm:t>
        <a:bodyPr/>
        <a:lstStyle/>
        <a:p>
          <a:endParaRPr lang="en-US"/>
        </a:p>
      </dgm:t>
    </dgm:pt>
    <dgm:pt modelId="{78867F3B-D431-E048-A105-C110726C29DD}" type="pres">
      <dgm:prSet presAssocID="{65D2AAFF-AFBF-064A-91BF-5E0B28E1A841}" presName="srcNode" presStyleLbl="node1" presStyleIdx="0" presStyleCnt="5"/>
      <dgm:spPr/>
      <dgm:t>
        <a:bodyPr/>
        <a:lstStyle/>
        <a:p>
          <a:endParaRPr lang="en-US"/>
        </a:p>
      </dgm:t>
    </dgm:pt>
    <dgm:pt modelId="{261EFB89-11A9-7846-AFD1-E5B89FF7B638}" type="pres">
      <dgm:prSet presAssocID="{65D2AAFF-AFBF-064A-91BF-5E0B28E1A841}" presName="conn" presStyleLbl="parChTrans1D2" presStyleIdx="0" presStyleCnt="1"/>
      <dgm:spPr/>
      <dgm:t>
        <a:bodyPr/>
        <a:lstStyle/>
        <a:p>
          <a:endParaRPr lang="en-US"/>
        </a:p>
      </dgm:t>
    </dgm:pt>
    <dgm:pt modelId="{ACEEEF52-A098-9046-9477-943CDA3A6947}" type="pres">
      <dgm:prSet presAssocID="{65D2AAFF-AFBF-064A-91BF-5E0B28E1A841}" presName="extraNode" presStyleLbl="node1" presStyleIdx="0" presStyleCnt="5"/>
      <dgm:spPr/>
      <dgm:t>
        <a:bodyPr/>
        <a:lstStyle/>
        <a:p>
          <a:endParaRPr lang="en-US"/>
        </a:p>
      </dgm:t>
    </dgm:pt>
    <dgm:pt modelId="{F314D80B-F924-854E-BE98-66CEB0A96F0F}" type="pres">
      <dgm:prSet presAssocID="{65D2AAFF-AFBF-064A-91BF-5E0B28E1A841}" presName="dstNode" presStyleLbl="node1" presStyleIdx="0" presStyleCnt="5"/>
      <dgm:spPr/>
      <dgm:t>
        <a:bodyPr/>
        <a:lstStyle/>
        <a:p>
          <a:endParaRPr lang="en-US"/>
        </a:p>
      </dgm:t>
    </dgm:pt>
    <dgm:pt modelId="{2D3C903B-9A61-6144-95EC-F28487B4DAE4}" type="pres">
      <dgm:prSet presAssocID="{FFA883AA-2796-B24C-94EA-ECF4359035B6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FA490D-1B87-6D40-B0D3-BA02397A4701}" type="pres">
      <dgm:prSet presAssocID="{FFA883AA-2796-B24C-94EA-ECF4359035B6}" presName="accent_1" presStyleCnt="0"/>
      <dgm:spPr/>
      <dgm:t>
        <a:bodyPr/>
        <a:lstStyle/>
        <a:p>
          <a:endParaRPr lang="en-US"/>
        </a:p>
      </dgm:t>
    </dgm:pt>
    <dgm:pt modelId="{10B3A645-71C6-A14D-A952-88A0F8DEEC68}" type="pres">
      <dgm:prSet presAssocID="{FFA883AA-2796-B24C-94EA-ECF4359035B6}" presName="accentRepeatNode" presStyleLbl="solidFgAcc1" presStyleIdx="0" presStyleCnt="5"/>
      <dgm:spPr/>
      <dgm:t>
        <a:bodyPr/>
        <a:lstStyle/>
        <a:p>
          <a:endParaRPr lang="en-US"/>
        </a:p>
      </dgm:t>
    </dgm:pt>
    <dgm:pt modelId="{59FE9827-D755-6E42-8188-80EA135B0758}" type="pres">
      <dgm:prSet presAssocID="{D7F0F5D0-5B54-7046-B2F3-04F481FC93FA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F5190B-09B6-A044-A298-AE5FCC303358}" type="pres">
      <dgm:prSet presAssocID="{D7F0F5D0-5B54-7046-B2F3-04F481FC93FA}" presName="accent_2" presStyleCnt="0"/>
      <dgm:spPr/>
      <dgm:t>
        <a:bodyPr/>
        <a:lstStyle/>
        <a:p>
          <a:endParaRPr lang="en-US"/>
        </a:p>
      </dgm:t>
    </dgm:pt>
    <dgm:pt modelId="{F843309D-3ABF-3F43-BDB1-82F075B1E1B5}" type="pres">
      <dgm:prSet presAssocID="{D7F0F5D0-5B54-7046-B2F3-04F481FC93FA}" presName="accentRepeatNode" presStyleLbl="solidFgAcc1" presStyleIdx="1" presStyleCnt="5"/>
      <dgm:spPr/>
      <dgm:t>
        <a:bodyPr/>
        <a:lstStyle/>
        <a:p>
          <a:endParaRPr lang="en-US"/>
        </a:p>
      </dgm:t>
    </dgm:pt>
    <dgm:pt modelId="{8D4FEE02-6475-C145-ADA2-65BAE272FF7A}" type="pres">
      <dgm:prSet presAssocID="{5FD9D6C6-A518-2942-9AB2-C29BFAF7B1DE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055C83-3422-9C43-B575-EAA0497D4227}" type="pres">
      <dgm:prSet presAssocID="{5FD9D6C6-A518-2942-9AB2-C29BFAF7B1DE}" presName="accent_3" presStyleCnt="0"/>
      <dgm:spPr/>
      <dgm:t>
        <a:bodyPr/>
        <a:lstStyle/>
        <a:p>
          <a:endParaRPr lang="en-US"/>
        </a:p>
      </dgm:t>
    </dgm:pt>
    <dgm:pt modelId="{11D44973-29D7-2843-9224-47AD54C2BA2C}" type="pres">
      <dgm:prSet presAssocID="{5FD9D6C6-A518-2942-9AB2-C29BFAF7B1DE}" presName="accentRepeatNode" presStyleLbl="solidFgAcc1" presStyleIdx="2" presStyleCnt="5"/>
      <dgm:spPr/>
      <dgm:t>
        <a:bodyPr/>
        <a:lstStyle/>
        <a:p>
          <a:endParaRPr lang="en-US"/>
        </a:p>
      </dgm:t>
    </dgm:pt>
    <dgm:pt modelId="{C56EAE7D-B211-504F-8A1D-9F340A9FC32B}" type="pres">
      <dgm:prSet presAssocID="{4538F5AB-6519-174E-B3C9-BA794D04E415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77A27E-3589-654A-9030-3BAC4247D356}" type="pres">
      <dgm:prSet presAssocID="{4538F5AB-6519-174E-B3C9-BA794D04E415}" presName="accent_4" presStyleCnt="0"/>
      <dgm:spPr/>
      <dgm:t>
        <a:bodyPr/>
        <a:lstStyle/>
        <a:p>
          <a:endParaRPr lang="en-US"/>
        </a:p>
      </dgm:t>
    </dgm:pt>
    <dgm:pt modelId="{E0D3D904-B6F6-2D45-86D2-29FA9156103B}" type="pres">
      <dgm:prSet presAssocID="{4538F5AB-6519-174E-B3C9-BA794D04E415}" presName="accentRepeatNode" presStyleLbl="solidFgAcc1" presStyleIdx="3" presStyleCnt="5"/>
      <dgm:spPr/>
      <dgm:t>
        <a:bodyPr/>
        <a:lstStyle/>
        <a:p>
          <a:endParaRPr lang="en-US"/>
        </a:p>
      </dgm:t>
    </dgm:pt>
    <dgm:pt modelId="{A3BB1B73-19A7-4E4E-AECE-0061E75F200C}" type="pres">
      <dgm:prSet presAssocID="{665C5E45-E596-8240-A618-950E9BDAA87E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50FCE9-BDE6-BF4D-8204-4606DD2E9E14}" type="pres">
      <dgm:prSet presAssocID="{665C5E45-E596-8240-A618-950E9BDAA87E}" presName="accent_5" presStyleCnt="0"/>
      <dgm:spPr/>
      <dgm:t>
        <a:bodyPr/>
        <a:lstStyle/>
        <a:p>
          <a:endParaRPr lang="en-US"/>
        </a:p>
      </dgm:t>
    </dgm:pt>
    <dgm:pt modelId="{AF61A227-3550-FC4D-ACEA-00C0BB2DBE76}" type="pres">
      <dgm:prSet presAssocID="{665C5E45-E596-8240-A618-950E9BDAA87E}" presName="accentRepeatNode" presStyleLbl="solidFgAcc1" presStyleIdx="4" presStyleCnt="5"/>
      <dgm:spPr/>
      <dgm:t>
        <a:bodyPr/>
        <a:lstStyle/>
        <a:p>
          <a:endParaRPr lang="en-US"/>
        </a:p>
      </dgm:t>
    </dgm:pt>
  </dgm:ptLst>
  <dgm:cxnLst>
    <dgm:cxn modelId="{4FB821DD-869D-9546-A630-0170957CC8F9}" type="presOf" srcId="{4538F5AB-6519-174E-B3C9-BA794D04E415}" destId="{C56EAE7D-B211-504F-8A1D-9F340A9FC32B}" srcOrd="0" destOrd="0" presId="urn:microsoft.com/office/officeart/2008/layout/VerticalCurvedList"/>
    <dgm:cxn modelId="{422A622E-4A45-8646-8F4E-2FB6106894FD}" type="presOf" srcId="{665C5E45-E596-8240-A618-950E9BDAA87E}" destId="{A3BB1B73-19A7-4E4E-AECE-0061E75F200C}" srcOrd="0" destOrd="0" presId="urn:microsoft.com/office/officeart/2008/layout/VerticalCurvedList"/>
    <dgm:cxn modelId="{45B2E88D-A08F-0A4C-9592-5A8F09E866AA}" srcId="{65D2AAFF-AFBF-064A-91BF-5E0B28E1A841}" destId="{665C5E45-E596-8240-A618-950E9BDAA87E}" srcOrd="4" destOrd="0" parTransId="{7A1957B6-DC0B-1A43-AC5E-D77F6A0518C2}" sibTransId="{CE7F49EC-FE6F-EF4E-8AB1-A59552AB964F}"/>
    <dgm:cxn modelId="{22D15403-AE0A-114D-8E89-2DA72D54B42D}" srcId="{65D2AAFF-AFBF-064A-91BF-5E0B28E1A841}" destId="{FFA883AA-2796-B24C-94EA-ECF4359035B6}" srcOrd="0" destOrd="0" parTransId="{BE55FAD4-9C50-1D4F-A9DA-9064288A805D}" sibTransId="{AD13E10A-D6FC-B04B-A7CE-89D66A404290}"/>
    <dgm:cxn modelId="{14CDF615-A229-784F-9216-32E604FB34B6}" type="presOf" srcId="{5FD9D6C6-A518-2942-9AB2-C29BFAF7B1DE}" destId="{8D4FEE02-6475-C145-ADA2-65BAE272FF7A}" srcOrd="0" destOrd="0" presId="urn:microsoft.com/office/officeart/2008/layout/VerticalCurvedList"/>
    <dgm:cxn modelId="{87F4C5AF-4030-AF41-AF10-E74995D68AAA}" type="presOf" srcId="{FFA883AA-2796-B24C-94EA-ECF4359035B6}" destId="{2D3C903B-9A61-6144-95EC-F28487B4DAE4}" srcOrd="0" destOrd="0" presId="urn:microsoft.com/office/officeart/2008/layout/VerticalCurvedList"/>
    <dgm:cxn modelId="{79D655AF-1178-F340-99FA-1F8FD1C1F979}" srcId="{65D2AAFF-AFBF-064A-91BF-5E0B28E1A841}" destId="{D7F0F5D0-5B54-7046-B2F3-04F481FC93FA}" srcOrd="1" destOrd="0" parTransId="{0F3E478D-07B9-6C43-8B95-C08BD514BB00}" sibTransId="{82DADD0E-BEAB-2A4D-BDFD-F332B2CD6A0B}"/>
    <dgm:cxn modelId="{EC5374B3-5178-0C40-AE38-DB744F3DE858}" type="presOf" srcId="{65D2AAFF-AFBF-064A-91BF-5E0B28E1A841}" destId="{E3B32744-6ECD-5049-95D9-40D9A8CE9D5B}" srcOrd="0" destOrd="0" presId="urn:microsoft.com/office/officeart/2008/layout/VerticalCurvedList"/>
    <dgm:cxn modelId="{410D10E4-44B2-9343-8474-85D7439760AB}" srcId="{65D2AAFF-AFBF-064A-91BF-5E0B28E1A841}" destId="{4538F5AB-6519-174E-B3C9-BA794D04E415}" srcOrd="3" destOrd="0" parTransId="{6A2C2E25-7C53-6143-84E4-92B9C4EC989D}" sibTransId="{7D0BD331-382B-F643-8119-B3440DCBE11A}"/>
    <dgm:cxn modelId="{548E221D-197F-4545-86BD-C33CD336C82B}" type="presOf" srcId="{AD13E10A-D6FC-B04B-A7CE-89D66A404290}" destId="{261EFB89-11A9-7846-AFD1-E5B89FF7B638}" srcOrd="0" destOrd="0" presId="urn:microsoft.com/office/officeart/2008/layout/VerticalCurvedList"/>
    <dgm:cxn modelId="{954A6C6F-77C9-FE44-A093-6F9D486CBDD4}" type="presOf" srcId="{D7F0F5D0-5B54-7046-B2F3-04F481FC93FA}" destId="{59FE9827-D755-6E42-8188-80EA135B0758}" srcOrd="0" destOrd="0" presId="urn:microsoft.com/office/officeart/2008/layout/VerticalCurvedList"/>
    <dgm:cxn modelId="{8D1E9F9B-4BB9-8A4B-AA88-772DBB434816}" srcId="{65D2AAFF-AFBF-064A-91BF-5E0B28E1A841}" destId="{5FD9D6C6-A518-2942-9AB2-C29BFAF7B1DE}" srcOrd="2" destOrd="0" parTransId="{C54E62F3-75FB-364A-8D65-36B6040F1CC9}" sibTransId="{94A28982-7584-1E48-8E8B-BCA6F9229856}"/>
    <dgm:cxn modelId="{C079F5C6-D945-D542-B6EE-D6C5133DD462}" type="presParOf" srcId="{E3B32744-6ECD-5049-95D9-40D9A8CE9D5B}" destId="{FFF0C436-9593-4E49-8A8B-5417415211FB}" srcOrd="0" destOrd="0" presId="urn:microsoft.com/office/officeart/2008/layout/VerticalCurvedList"/>
    <dgm:cxn modelId="{CBAE99EC-C4A2-6E45-81DE-FBDAED069238}" type="presParOf" srcId="{FFF0C436-9593-4E49-8A8B-5417415211FB}" destId="{8851CB40-E27C-6D44-AA2B-4F8BFAE0FD24}" srcOrd="0" destOrd="0" presId="urn:microsoft.com/office/officeart/2008/layout/VerticalCurvedList"/>
    <dgm:cxn modelId="{FEB679F3-CDAA-C54B-B0D9-5CE5BACFD800}" type="presParOf" srcId="{8851CB40-E27C-6D44-AA2B-4F8BFAE0FD24}" destId="{78867F3B-D431-E048-A105-C110726C29DD}" srcOrd="0" destOrd="0" presId="urn:microsoft.com/office/officeart/2008/layout/VerticalCurvedList"/>
    <dgm:cxn modelId="{95E9DD98-A9C0-7449-9A87-3826DE88A10A}" type="presParOf" srcId="{8851CB40-E27C-6D44-AA2B-4F8BFAE0FD24}" destId="{261EFB89-11A9-7846-AFD1-E5B89FF7B638}" srcOrd="1" destOrd="0" presId="urn:microsoft.com/office/officeart/2008/layout/VerticalCurvedList"/>
    <dgm:cxn modelId="{DF9D5FA5-1134-AF41-8ACB-F250AB0958F6}" type="presParOf" srcId="{8851CB40-E27C-6D44-AA2B-4F8BFAE0FD24}" destId="{ACEEEF52-A098-9046-9477-943CDA3A6947}" srcOrd="2" destOrd="0" presId="urn:microsoft.com/office/officeart/2008/layout/VerticalCurvedList"/>
    <dgm:cxn modelId="{C95C035E-9BBA-F147-B7AC-436311F635B7}" type="presParOf" srcId="{8851CB40-E27C-6D44-AA2B-4F8BFAE0FD24}" destId="{F314D80B-F924-854E-BE98-66CEB0A96F0F}" srcOrd="3" destOrd="0" presId="urn:microsoft.com/office/officeart/2008/layout/VerticalCurvedList"/>
    <dgm:cxn modelId="{1D0B950F-9E6B-CB42-9E7B-2E8B5DD853C1}" type="presParOf" srcId="{FFF0C436-9593-4E49-8A8B-5417415211FB}" destId="{2D3C903B-9A61-6144-95EC-F28487B4DAE4}" srcOrd="1" destOrd="0" presId="urn:microsoft.com/office/officeart/2008/layout/VerticalCurvedList"/>
    <dgm:cxn modelId="{2DA02299-7608-2643-A9EB-EA0920BEFF79}" type="presParOf" srcId="{FFF0C436-9593-4E49-8A8B-5417415211FB}" destId="{96FA490D-1B87-6D40-B0D3-BA02397A4701}" srcOrd="2" destOrd="0" presId="urn:microsoft.com/office/officeart/2008/layout/VerticalCurvedList"/>
    <dgm:cxn modelId="{75D2321B-ED8B-C642-8386-2351D19CAE86}" type="presParOf" srcId="{96FA490D-1B87-6D40-B0D3-BA02397A4701}" destId="{10B3A645-71C6-A14D-A952-88A0F8DEEC68}" srcOrd="0" destOrd="0" presId="urn:microsoft.com/office/officeart/2008/layout/VerticalCurvedList"/>
    <dgm:cxn modelId="{D289821C-5082-A342-B2F0-DDFB18F05E8A}" type="presParOf" srcId="{FFF0C436-9593-4E49-8A8B-5417415211FB}" destId="{59FE9827-D755-6E42-8188-80EA135B0758}" srcOrd="3" destOrd="0" presId="urn:microsoft.com/office/officeart/2008/layout/VerticalCurvedList"/>
    <dgm:cxn modelId="{8B757239-9E1D-8C45-B65E-BD74D1B85C7A}" type="presParOf" srcId="{FFF0C436-9593-4E49-8A8B-5417415211FB}" destId="{88F5190B-09B6-A044-A298-AE5FCC303358}" srcOrd="4" destOrd="0" presId="urn:microsoft.com/office/officeart/2008/layout/VerticalCurvedList"/>
    <dgm:cxn modelId="{0570EA3D-DE31-1F43-904F-F4686D8FB946}" type="presParOf" srcId="{88F5190B-09B6-A044-A298-AE5FCC303358}" destId="{F843309D-3ABF-3F43-BDB1-82F075B1E1B5}" srcOrd="0" destOrd="0" presId="urn:microsoft.com/office/officeart/2008/layout/VerticalCurvedList"/>
    <dgm:cxn modelId="{4270F5B9-FFDE-324D-9361-419B4BD8560C}" type="presParOf" srcId="{FFF0C436-9593-4E49-8A8B-5417415211FB}" destId="{8D4FEE02-6475-C145-ADA2-65BAE272FF7A}" srcOrd="5" destOrd="0" presId="urn:microsoft.com/office/officeart/2008/layout/VerticalCurvedList"/>
    <dgm:cxn modelId="{5BA2A51A-406F-8B4F-8A8E-C9EC295AAD64}" type="presParOf" srcId="{FFF0C436-9593-4E49-8A8B-5417415211FB}" destId="{36055C83-3422-9C43-B575-EAA0497D4227}" srcOrd="6" destOrd="0" presId="urn:microsoft.com/office/officeart/2008/layout/VerticalCurvedList"/>
    <dgm:cxn modelId="{22D8051C-836A-1A46-AF40-57CF0127059F}" type="presParOf" srcId="{36055C83-3422-9C43-B575-EAA0497D4227}" destId="{11D44973-29D7-2843-9224-47AD54C2BA2C}" srcOrd="0" destOrd="0" presId="urn:microsoft.com/office/officeart/2008/layout/VerticalCurvedList"/>
    <dgm:cxn modelId="{17C8AD67-D198-6644-9374-A14320A21B66}" type="presParOf" srcId="{FFF0C436-9593-4E49-8A8B-5417415211FB}" destId="{C56EAE7D-B211-504F-8A1D-9F340A9FC32B}" srcOrd="7" destOrd="0" presId="urn:microsoft.com/office/officeart/2008/layout/VerticalCurvedList"/>
    <dgm:cxn modelId="{58452799-601E-8F40-9DF1-C974D13A8BC6}" type="presParOf" srcId="{FFF0C436-9593-4E49-8A8B-5417415211FB}" destId="{1077A27E-3589-654A-9030-3BAC4247D356}" srcOrd="8" destOrd="0" presId="urn:microsoft.com/office/officeart/2008/layout/VerticalCurvedList"/>
    <dgm:cxn modelId="{89B30303-97AE-684A-ADE7-DE5B6BC52AFD}" type="presParOf" srcId="{1077A27E-3589-654A-9030-3BAC4247D356}" destId="{E0D3D904-B6F6-2D45-86D2-29FA9156103B}" srcOrd="0" destOrd="0" presId="urn:microsoft.com/office/officeart/2008/layout/VerticalCurvedList"/>
    <dgm:cxn modelId="{CDF868CE-0988-494F-92C8-1495BB450F61}" type="presParOf" srcId="{FFF0C436-9593-4E49-8A8B-5417415211FB}" destId="{A3BB1B73-19A7-4E4E-AECE-0061E75F200C}" srcOrd="9" destOrd="0" presId="urn:microsoft.com/office/officeart/2008/layout/VerticalCurvedList"/>
    <dgm:cxn modelId="{F493335E-F76C-B847-94F6-4972D3E5ED5F}" type="presParOf" srcId="{FFF0C436-9593-4E49-8A8B-5417415211FB}" destId="{9C50FCE9-BDE6-BF4D-8204-4606DD2E9E14}" srcOrd="10" destOrd="0" presId="urn:microsoft.com/office/officeart/2008/layout/VerticalCurvedList"/>
    <dgm:cxn modelId="{F52BD9E4-5875-7141-97BF-C522A168DD13}" type="presParOf" srcId="{9C50FCE9-BDE6-BF4D-8204-4606DD2E9E14}" destId="{AF61A227-3550-FC4D-ACEA-00C0BB2DBE7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6FADEFB-DBAB-D343-B28C-BAFE1E1DF7AE}" type="doc">
      <dgm:prSet loTypeId="urn:microsoft.com/office/officeart/2008/layout/VerticalCurvedList" loCatId="" qsTypeId="urn:microsoft.com/office/officeart/2005/8/quickstyle/3D3" qsCatId="3D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76FE8727-3CA6-2A47-AB3A-D0144C3891B1}">
      <dgm:prSet phldrT="[Text]"/>
      <dgm:spPr/>
      <dgm:t>
        <a:bodyPr/>
        <a:lstStyle/>
        <a:p>
          <a:r>
            <a:rPr lang="en-US" dirty="0" err="1" smtClean="0"/>
            <a:t>Pembayaran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melaksanakan</a:t>
          </a:r>
          <a:r>
            <a:rPr lang="en-US" dirty="0" smtClean="0"/>
            <a:t> </a:t>
          </a:r>
          <a:r>
            <a:rPr lang="en-US" dirty="0" err="1" smtClean="0"/>
            <a:t>putusan</a:t>
          </a:r>
          <a:r>
            <a:rPr lang="en-US" dirty="0" smtClean="0"/>
            <a:t> </a:t>
          </a:r>
          <a:r>
            <a:rPr lang="en-US" dirty="0" err="1" smtClean="0"/>
            <a:t>pengadilan</a:t>
          </a:r>
          <a:r>
            <a:rPr lang="en-US" dirty="0" smtClean="0"/>
            <a:t>;</a:t>
          </a:r>
          <a:endParaRPr lang="en-US" dirty="0"/>
        </a:p>
      </dgm:t>
    </dgm:pt>
    <dgm:pt modelId="{BD99A5AB-1219-E74C-A63C-DA94781FDC97}" type="parTrans" cxnId="{82B0D6FC-DEB9-674A-8B1B-A0374A2EA7D3}">
      <dgm:prSet/>
      <dgm:spPr/>
      <dgm:t>
        <a:bodyPr/>
        <a:lstStyle/>
        <a:p>
          <a:endParaRPr lang="en-US"/>
        </a:p>
      </dgm:t>
    </dgm:pt>
    <dgm:pt modelId="{E98D08C1-D2DF-7748-A8DC-3C86177E5556}" type="sibTrans" cxnId="{82B0D6FC-DEB9-674A-8B1B-A0374A2EA7D3}">
      <dgm:prSet/>
      <dgm:spPr/>
      <dgm:t>
        <a:bodyPr/>
        <a:lstStyle/>
        <a:p>
          <a:endParaRPr lang="en-US"/>
        </a:p>
      </dgm:t>
    </dgm:pt>
    <dgm:pt modelId="{49909CEC-FF8D-B445-9F05-FB3A60E18E78}">
      <dgm:prSet phldrT="[Text]"/>
      <dgm:spPr/>
      <dgm:t>
        <a:bodyPr/>
        <a:lstStyle/>
        <a:p>
          <a:r>
            <a:rPr lang="en-US" dirty="0" err="1" smtClean="0"/>
            <a:t>Pembayaran</a:t>
          </a:r>
          <a:r>
            <a:rPr lang="en-US" dirty="0" smtClean="0"/>
            <a:t> </a:t>
          </a:r>
          <a:r>
            <a:rPr lang="en-US" dirty="0" err="1" smtClean="0"/>
            <a:t>servis</a:t>
          </a:r>
          <a:r>
            <a:rPr lang="en-US" dirty="0" smtClean="0"/>
            <a:t> </a:t>
          </a:r>
          <a:r>
            <a:rPr lang="en-US" dirty="0" err="1" smtClean="0"/>
            <a:t>kendaraan</a:t>
          </a:r>
          <a:r>
            <a:rPr lang="en-US" dirty="0" smtClean="0"/>
            <a:t> </a:t>
          </a:r>
          <a:r>
            <a:rPr lang="en-US" dirty="0" err="1" smtClean="0"/>
            <a:t>dinas</a:t>
          </a:r>
          <a:r>
            <a:rPr lang="en-US" dirty="0" smtClean="0"/>
            <a:t> 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perjalanan</a:t>
          </a:r>
          <a:r>
            <a:rPr lang="en-US" dirty="0" smtClean="0"/>
            <a:t>;</a:t>
          </a:r>
          <a:endParaRPr lang="en-US" dirty="0"/>
        </a:p>
      </dgm:t>
    </dgm:pt>
    <dgm:pt modelId="{9DB126FC-BA1B-C044-8B31-1531DA4FC2CF}" type="parTrans" cxnId="{4108C261-44A8-144D-B520-A11A57133157}">
      <dgm:prSet/>
      <dgm:spPr/>
      <dgm:t>
        <a:bodyPr/>
        <a:lstStyle/>
        <a:p>
          <a:endParaRPr lang="en-US"/>
        </a:p>
      </dgm:t>
    </dgm:pt>
    <dgm:pt modelId="{8693A209-11C3-E441-A681-67A76373999D}" type="sibTrans" cxnId="{4108C261-44A8-144D-B520-A11A57133157}">
      <dgm:prSet/>
      <dgm:spPr/>
      <dgm:t>
        <a:bodyPr/>
        <a:lstStyle/>
        <a:p>
          <a:endParaRPr lang="en-US"/>
        </a:p>
      </dgm:t>
    </dgm:pt>
    <dgm:pt modelId="{711392CF-ADB5-5848-AA21-1951E87742D0}">
      <dgm:prSet phldrT="[Text]"/>
      <dgm:spPr/>
      <dgm:t>
        <a:bodyPr/>
        <a:lstStyle/>
        <a:p>
          <a:r>
            <a:rPr lang="en-US" dirty="0" err="1" smtClean="0"/>
            <a:t>Pembayaran</a:t>
          </a:r>
          <a:r>
            <a:rPr lang="en-US" dirty="0" smtClean="0"/>
            <a:t> </a:t>
          </a:r>
          <a:r>
            <a:rPr lang="en-US" dirty="0" err="1" smtClean="0"/>
            <a:t>belanja</a:t>
          </a:r>
          <a:r>
            <a:rPr lang="en-US" dirty="0" smtClean="0"/>
            <a:t> </a:t>
          </a:r>
          <a:r>
            <a:rPr lang="en-US" dirty="0" err="1" smtClean="0"/>
            <a:t>makan</a:t>
          </a:r>
          <a:r>
            <a:rPr lang="en-US" dirty="0" smtClean="0"/>
            <a:t> </a:t>
          </a:r>
          <a:r>
            <a:rPr lang="en-US" dirty="0" err="1" smtClean="0"/>
            <a:t>minum</a:t>
          </a:r>
          <a:r>
            <a:rPr lang="en-US" dirty="0" smtClean="0"/>
            <a:t> </a:t>
          </a:r>
          <a:r>
            <a:rPr lang="en-US" dirty="0" err="1" smtClean="0"/>
            <a:t>rapat</a:t>
          </a:r>
          <a:r>
            <a:rPr lang="en-US" dirty="0" smtClean="0"/>
            <a:t> yang </a:t>
          </a:r>
          <a:r>
            <a:rPr lang="en-US" dirty="0" err="1" smtClean="0"/>
            <a:t>dilaksanakan</a:t>
          </a:r>
          <a:r>
            <a:rPr lang="en-US" dirty="0" smtClean="0"/>
            <a:t> di </a:t>
          </a:r>
          <a:r>
            <a:rPr lang="en-US" dirty="0" err="1" smtClean="0"/>
            <a:t>luar</a:t>
          </a:r>
          <a:r>
            <a:rPr lang="en-US" dirty="0" smtClean="0"/>
            <a:t> </a:t>
          </a:r>
          <a:r>
            <a:rPr lang="en-US" dirty="0" err="1" smtClean="0"/>
            <a:t>daerah</a:t>
          </a:r>
          <a:r>
            <a:rPr lang="en-US" dirty="0" smtClean="0"/>
            <a:t>;</a:t>
          </a:r>
          <a:endParaRPr lang="en-US" dirty="0"/>
        </a:p>
      </dgm:t>
    </dgm:pt>
    <dgm:pt modelId="{B0F118CC-715D-174C-B067-35323F73E73E}" type="parTrans" cxnId="{D1DA3062-1D4F-B048-96BF-50B006BBF666}">
      <dgm:prSet/>
      <dgm:spPr/>
      <dgm:t>
        <a:bodyPr/>
        <a:lstStyle/>
        <a:p>
          <a:endParaRPr lang="en-US"/>
        </a:p>
      </dgm:t>
    </dgm:pt>
    <dgm:pt modelId="{C3410B0E-C11B-4447-84AE-438A918AC9E3}" type="sibTrans" cxnId="{D1DA3062-1D4F-B048-96BF-50B006BBF666}">
      <dgm:prSet/>
      <dgm:spPr/>
      <dgm:t>
        <a:bodyPr/>
        <a:lstStyle/>
        <a:p>
          <a:endParaRPr lang="en-US"/>
        </a:p>
      </dgm:t>
    </dgm:pt>
    <dgm:pt modelId="{E50C4DBE-E3BC-3A4D-A38F-2F3027DCA317}">
      <dgm:prSet phldrT="[Text]"/>
      <dgm:spPr/>
      <dgm:t>
        <a:bodyPr/>
        <a:lstStyle/>
        <a:p>
          <a:r>
            <a:rPr lang="en-US" dirty="0" err="1" smtClean="0"/>
            <a:t>Pembayaran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pembelian</a:t>
          </a:r>
          <a:r>
            <a:rPr lang="en-US" dirty="0" smtClean="0"/>
            <a:t> </a:t>
          </a:r>
          <a:r>
            <a:rPr lang="en-US" dirty="0" err="1" smtClean="0"/>
            <a:t>cek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benda</a:t>
          </a:r>
          <a:r>
            <a:rPr lang="en-US" dirty="0" smtClean="0"/>
            <a:t> </a:t>
          </a:r>
          <a:r>
            <a:rPr lang="en-US" dirty="0" err="1" smtClean="0"/>
            <a:t>pos</a:t>
          </a:r>
          <a:r>
            <a:rPr lang="en-US" dirty="0" smtClean="0"/>
            <a:t>;</a:t>
          </a:r>
          <a:endParaRPr lang="en-US" dirty="0"/>
        </a:p>
      </dgm:t>
    </dgm:pt>
    <dgm:pt modelId="{B2B12E8E-3936-664E-9ECD-9D947B829608}" type="parTrans" cxnId="{DC171179-5C68-BF4B-A5F9-EB7C72BA4B92}">
      <dgm:prSet/>
      <dgm:spPr/>
      <dgm:t>
        <a:bodyPr/>
        <a:lstStyle/>
        <a:p>
          <a:endParaRPr lang="en-US"/>
        </a:p>
      </dgm:t>
    </dgm:pt>
    <dgm:pt modelId="{6BB978F8-B585-994B-AD14-0DC16AE0C616}" type="sibTrans" cxnId="{DC171179-5C68-BF4B-A5F9-EB7C72BA4B92}">
      <dgm:prSet/>
      <dgm:spPr/>
      <dgm:t>
        <a:bodyPr/>
        <a:lstStyle/>
        <a:p>
          <a:endParaRPr lang="en-US"/>
        </a:p>
      </dgm:t>
    </dgm:pt>
    <dgm:pt modelId="{8D348C62-9BCC-6848-89DE-D99AF68766AF}">
      <dgm:prSet phldrT="[Text]"/>
      <dgm:spPr/>
      <dgm:t>
        <a:bodyPr/>
        <a:lstStyle/>
        <a:p>
          <a:r>
            <a:rPr lang="en-US" dirty="0" err="1" smtClean="0"/>
            <a:t>Pembayaran</a:t>
          </a:r>
          <a:r>
            <a:rPr lang="en-US" dirty="0" smtClean="0"/>
            <a:t> </a:t>
          </a:r>
          <a:r>
            <a:rPr lang="en-US" dirty="0" err="1" smtClean="0"/>
            <a:t>perjalanan</a:t>
          </a:r>
          <a:r>
            <a:rPr lang="en-US" dirty="0" smtClean="0"/>
            <a:t> </a:t>
          </a:r>
          <a:r>
            <a:rPr lang="en-US" dirty="0" err="1" smtClean="0"/>
            <a:t>dinas</a:t>
          </a:r>
          <a:endParaRPr lang="en-US" dirty="0"/>
        </a:p>
      </dgm:t>
    </dgm:pt>
    <dgm:pt modelId="{D69BD421-B672-0342-9BB4-604581DF8FB2}" type="parTrans" cxnId="{4FE3C647-68F1-E54F-8254-D92309694A49}">
      <dgm:prSet/>
      <dgm:spPr/>
      <dgm:t>
        <a:bodyPr/>
        <a:lstStyle/>
        <a:p>
          <a:endParaRPr lang="en-US"/>
        </a:p>
      </dgm:t>
    </dgm:pt>
    <dgm:pt modelId="{29BB6F26-167A-9046-9F03-99BABEA515D9}" type="sibTrans" cxnId="{4FE3C647-68F1-E54F-8254-D92309694A49}">
      <dgm:prSet/>
      <dgm:spPr/>
      <dgm:t>
        <a:bodyPr/>
        <a:lstStyle/>
        <a:p>
          <a:endParaRPr lang="en-US"/>
        </a:p>
      </dgm:t>
    </dgm:pt>
    <dgm:pt modelId="{6A2DF0C9-BF27-D449-956D-16F64216DC7E}" type="pres">
      <dgm:prSet presAssocID="{26FADEFB-DBAB-D343-B28C-BAFE1E1DF7AE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61633E5D-E6B7-3243-BE43-A8E317627950}" type="pres">
      <dgm:prSet presAssocID="{26FADEFB-DBAB-D343-B28C-BAFE1E1DF7AE}" presName="Name1" presStyleCnt="0"/>
      <dgm:spPr/>
      <dgm:t>
        <a:bodyPr/>
        <a:lstStyle/>
        <a:p>
          <a:endParaRPr lang="en-US"/>
        </a:p>
      </dgm:t>
    </dgm:pt>
    <dgm:pt modelId="{091847EE-B804-8F4E-AA27-444C902C1E97}" type="pres">
      <dgm:prSet presAssocID="{26FADEFB-DBAB-D343-B28C-BAFE1E1DF7AE}" presName="cycle" presStyleCnt="0"/>
      <dgm:spPr/>
      <dgm:t>
        <a:bodyPr/>
        <a:lstStyle/>
        <a:p>
          <a:endParaRPr lang="en-US"/>
        </a:p>
      </dgm:t>
    </dgm:pt>
    <dgm:pt modelId="{43EB4934-1194-0448-AE51-5C4C92330FCF}" type="pres">
      <dgm:prSet presAssocID="{26FADEFB-DBAB-D343-B28C-BAFE1E1DF7AE}" presName="srcNode" presStyleLbl="node1" presStyleIdx="0" presStyleCnt="5"/>
      <dgm:spPr/>
      <dgm:t>
        <a:bodyPr/>
        <a:lstStyle/>
        <a:p>
          <a:endParaRPr lang="en-US"/>
        </a:p>
      </dgm:t>
    </dgm:pt>
    <dgm:pt modelId="{AD853113-8A2A-4944-A1AC-5FF5729F4380}" type="pres">
      <dgm:prSet presAssocID="{26FADEFB-DBAB-D343-B28C-BAFE1E1DF7AE}" presName="conn" presStyleLbl="parChTrans1D2" presStyleIdx="0" presStyleCnt="1"/>
      <dgm:spPr/>
      <dgm:t>
        <a:bodyPr/>
        <a:lstStyle/>
        <a:p>
          <a:endParaRPr lang="en-US"/>
        </a:p>
      </dgm:t>
    </dgm:pt>
    <dgm:pt modelId="{3A3273D9-AA5E-AD4B-B01A-F159C55A2DE3}" type="pres">
      <dgm:prSet presAssocID="{26FADEFB-DBAB-D343-B28C-BAFE1E1DF7AE}" presName="extraNode" presStyleLbl="node1" presStyleIdx="0" presStyleCnt="5"/>
      <dgm:spPr/>
      <dgm:t>
        <a:bodyPr/>
        <a:lstStyle/>
        <a:p>
          <a:endParaRPr lang="en-US"/>
        </a:p>
      </dgm:t>
    </dgm:pt>
    <dgm:pt modelId="{0A199B42-8F82-A94A-9FD4-50507068E9C1}" type="pres">
      <dgm:prSet presAssocID="{26FADEFB-DBAB-D343-B28C-BAFE1E1DF7AE}" presName="dstNode" presStyleLbl="node1" presStyleIdx="0" presStyleCnt="5"/>
      <dgm:spPr/>
      <dgm:t>
        <a:bodyPr/>
        <a:lstStyle/>
        <a:p>
          <a:endParaRPr lang="en-US"/>
        </a:p>
      </dgm:t>
    </dgm:pt>
    <dgm:pt modelId="{ADD584BF-FB77-FC4C-83B4-F421B3D82E82}" type="pres">
      <dgm:prSet presAssocID="{76FE8727-3CA6-2A47-AB3A-D0144C3891B1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2CB7BC-1473-E64F-80E3-DAD52FEE09A9}" type="pres">
      <dgm:prSet presAssocID="{76FE8727-3CA6-2A47-AB3A-D0144C3891B1}" presName="accent_1" presStyleCnt="0"/>
      <dgm:spPr/>
      <dgm:t>
        <a:bodyPr/>
        <a:lstStyle/>
        <a:p>
          <a:endParaRPr lang="en-US"/>
        </a:p>
      </dgm:t>
    </dgm:pt>
    <dgm:pt modelId="{2D0BC960-1DAA-D146-91B8-E2EC61895CA0}" type="pres">
      <dgm:prSet presAssocID="{76FE8727-3CA6-2A47-AB3A-D0144C3891B1}" presName="accentRepeatNode" presStyleLbl="solidFgAcc1" presStyleIdx="0" presStyleCnt="5"/>
      <dgm:spPr/>
      <dgm:t>
        <a:bodyPr/>
        <a:lstStyle/>
        <a:p>
          <a:endParaRPr lang="en-US"/>
        </a:p>
      </dgm:t>
    </dgm:pt>
    <dgm:pt modelId="{5072FB1E-28D3-9F4C-9EE8-4C5A5B69086B}" type="pres">
      <dgm:prSet presAssocID="{49909CEC-FF8D-B445-9F05-FB3A60E18E78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01C22A-119A-B742-BEDE-EA32A9CE009B}" type="pres">
      <dgm:prSet presAssocID="{49909CEC-FF8D-B445-9F05-FB3A60E18E78}" presName="accent_2" presStyleCnt="0"/>
      <dgm:spPr/>
      <dgm:t>
        <a:bodyPr/>
        <a:lstStyle/>
        <a:p>
          <a:endParaRPr lang="en-US"/>
        </a:p>
      </dgm:t>
    </dgm:pt>
    <dgm:pt modelId="{BEE02E79-000F-D344-A326-16D59172CE37}" type="pres">
      <dgm:prSet presAssocID="{49909CEC-FF8D-B445-9F05-FB3A60E18E78}" presName="accentRepeatNode" presStyleLbl="solidFgAcc1" presStyleIdx="1" presStyleCnt="5"/>
      <dgm:spPr/>
      <dgm:t>
        <a:bodyPr/>
        <a:lstStyle/>
        <a:p>
          <a:endParaRPr lang="en-US"/>
        </a:p>
      </dgm:t>
    </dgm:pt>
    <dgm:pt modelId="{EBB4E0D5-D3CF-604B-860B-7227034AB1AD}" type="pres">
      <dgm:prSet presAssocID="{711392CF-ADB5-5848-AA21-1951E87742D0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38A062-8AE7-C645-A7E4-5F58C2657B4D}" type="pres">
      <dgm:prSet presAssocID="{711392CF-ADB5-5848-AA21-1951E87742D0}" presName="accent_3" presStyleCnt="0"/>
      <dgm:spPr/>
      <dgm:t>
        <a:bodyPr/>
        <a:lstStyle/>
        <a:p>
          <a:endParaRPr lang="en-US"/>
        </a:p>
      </dgm:t>
    </dgm:pt>
    <dgm:pt modelId="{96D322CF-9951-5342-B8B5-815482E328B3}" type="pres">
      <dgm:prSet presAssocID="{711392CF-ADB5-5848-AA21-1951E87742D0}" presName="accentRepeatNode" presStyleLbl="solidFgAcc1" presStyleIdx="2" presStyleCnt="5"/>
      <dgm:spPr/>
      <dgm:t>
        <a:bodyPr/>
        <a:lstStyle/>
        <a:p>
          <a:endParaRPr lang="en-US"/>
        </a:p>
      </dgm:t>
    </dgm:pt>
    <dgm:pt modelId="{2A20005E-9169-7145-A11C-BC4737CDEED3}" type="pres">
      <dgm:prSet presAssocID="{E50C4DBE-E3BC-3A4D-A38F-2F3027DCA317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4C8B27-9389-5B44-9E39-68ADC6024979}" type="pres">
      <dgm:prSet presAssocID="{E50C4DBE-E3BC-3A4D-A38F-2F3027DCA317}" presName="accent_4" presStyleCnt="0"/>
      <dgm:spPr/>
      <dgm:t>
        <a:bodyPr/>
        <a:lstStyle/>
        <a:p>
          <a:endParaRPr lang="en-US"/>
        </a:p>
      </dgm:t>
    </dgm:pt>
    <dgm:pt modelId="{6DCB3B78-386E-5F4F-99E2-D04FAAF19E2E}" type="pres">
      <dgm:prSet presAssocID="{E50C4DBE-E3BC-3A4D-A38F-2F3027DCA317}" presName="accentRepeatNode" presStyleLbl="solidFgAcc1" presStyleIdx="3" presStyleCnt="5"/>
      <dgm:spPr/>
      <dgm:t>
        <a:bodyPr/>
        <a:lstStyle/>
        <a:p>
          <a:endParaRPr lang="en-US"/>
        </a:p>
      </dgm:t>
    </dgm:pt>
    <dgm:pt modelId="{19A29988-75E8-ED4D-A44C-DC4326CA4567}" type="pres">
      <dgm:prSet presAssocID="{8D348C62-9BCC-6848-89DE-D99AF68766AF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83F61D-5335-2C43-9430-E3DB9E8B4F03}" type="pres">
      <dgm:prSet presAssocID="{8D348C62-9BCC-6848-89DE-D99AF68766AF}" presName="accent_5" presStyleCnt="0"/>
      <dgm:spPr/>
      <dgm:t>
        <a:bodyPr/>
        <a:lstStyle/>
        <a:p>
          <a:endParaRPr lang="en-US"/>
        </a:p>
      </dgm:t>
    </dgm:pt>
    <dgm:pt modelId="{7AF933BA-DDD8-254A-8260-C208BB91587A}" type="pres">
      <dgm:prSet presAssocID="{8D348C62-9BCC-6848-89DE-D99AF68766AF}" presName="accentRepeatNode" presStyleLbl="solidFgAcc1" presStyleIdx="4" presStyleCnt="5"/>
      <dgm:spPr/>
      <dgm:t>
        <a:bodyPr/>
        <a:lstStyle/>
        <a:p>
          <a:endParaRPr lang="en-US"/>
        </a:p>
      </dgm:t>
    </dgm:pt>
  </dgm:ptLst>
  <dgm:cxnLst>
    <dgm:cxn modelId="{4FE3C647-68F1-E54F-8254-D92309694A49}" srcId="{26FADEFB-DBAB-D343-B28C-BAFE1E1DF7AE}" destId="{8D348C62-9BCC-6848-89DE-D99AF68766AF}" srcOrd="4" destOrd="0" parTransId="{D69BD421-B672-0342-9BB4-604581DF8FB2}" sibTransId="{29BB6F26-167A-9046-9F03-99BABEA515D9}"/>
    <dgm:cxn modelId="{4108C261-44A8-144D-B520-A11A57133157}" srcId="{26FADEFB-DBAB-D343-B28C-BAFE1E1DF7AE}" destId="{49909CEC-FF8D-B445-9F05-FB3A60E18E78}" srcOrd="1" destOrd="0" parTransId="{9DB126FC-BA1B-C044-8B31-1531DA4FC2CF}" sibTransId="{8693A209-11C3-E441-A681-67A76373999D}"/>
    <dgm:cxn modelId="{78A599B8-0957-F74D-B7C0-1A2464825DCF}" type="presOf" srcId="{E98D08C1-D2DF-7748-A8DC-3C86177E5556}" destId="{AD853113-8A2A-4944-A1AC-5FF5729F4380}" srcOrd="0" destOrd="0" presId="urn:microsoft.com/office/officeart/2008/layout/VerticalCurvedList"/>
    <dgm:cxn modelId="{D1DA3062-1D4F-B048-96BF-50B006BBF666}" srcId="{26FADEFB-DBAB-D343-B28C-BAFE1E1DF7AE}" destId="{711392CF-ADB5-5848-AA21-1951E87742D0}" srcOrd="2" destOrd="0" parTransId="{B0F118CC-715D-174C-B067-35323F73E73E}" sibTransId="{C3410B0E-C11B-4447-84AE-438A918AC9E3}"/>
    <dgm:cxn modelId="{3188C3B9-FA70-D341-8ED2-A8A52A264E07}" type="presOf" srcId="{8D348C62-9BCC-6848-89DE-D99AF68766AF}" destId="{19A29988-75E8-ED4D-A44C-DC4326CA4567}" srcOrd="0" destOrd="0" presId="urn:microsoft.com/office/officeart/2008/layout/VerticalCurvedList"/>
    <dgm:cxn modelId="{82B0D6FC-DEB9-674A-8B1B-A0374A2EA7D3}" srcId="{26FADEFB-DBAB-D343-B28C-BAFE1E1DF7AE}" destId="{76FE8727-3CA6-2A47-AB3A-D0144C3891B1}" srcOrd="0" destOrd="0" parTransId="{BD99A5AB-1219-E74C-A63C-DA94781FDC97}" sibTransId="{E98D08C1-D2DF-7748-A8DC-3C86177E5556}"/>
    <dgm:cxn modelId="{36AD7A1B-8E5D-FA40-A2D5-526BB2E33B82}" type="presOf" srcId="{26FADEFB-DBAB-D343-B28C-BAFE1E1DF7AE}" destId="{6A2DF0C9-BF27-D449-956D-16F64216DC7E}" srcOrd="0" destOrd="0" presId="urn:microsoft.com/office/officeart/2008/layout/VerticalCurvedList"/>
    <dgm:cxn modelId="{CC0B652A-E45A-054B-A670-36AABC75F822}" type="presOf" srcId="{49909CEC-FF8D-B445-9F05-FB3A60E18E78}" destId="{5072FB1E-28D3-9F4C-9EE8-4C5A5B69086B}" srcOrd="0" destOrd="0" presId="urn:microsoft.com/office/officeart/2008/layout/VerticalCurvedList"/>
    <dgm:cxn modelId="{DC171179-5C68-BF4B-A5F9-EB7C72BA4B92}" srcId="{26FADEFB-DBAB-D343-B28C-BAFE1E1DF7AE}" destId="{E50C4DBE-E3BC-3A4D-A38F-2F3027DCA317}" srcOrd="3" destOrd="0" parTransId="{B2B12E8E-3936-664E-9ECD-9D947B829608}" sibTransId="{6BB978F8-B585-994B-AD14-0DC16AE0C616}"/>
    <dgm:cxn modelId="{2EB595A1-7AFF-1B40-A896-602A93088E6E}" type="presOf" srcId="{711392CF-ADB5-5848-AA21-1951E87742D0}" destId="{EBB4E0D5-D3CF-604B-860B-7227034AB1AD}" srcOrd="0" destOrd="0" presId="urn:microsoft.com/office/officeart/2008/layout/VerticalCurvedList"/>
    <dgm:cxn modelId="{F8CFD814-FA44-4246-B3D2-0DADF7270EF8}" type="presOf" srcId="{76FE8727-3CA6-2A47-AB3A-D0144C3891B1}" destId="{ADD584BF-FB77-FC4C-83B4-F421B3D82E82}" srcOrd="0" destOrd="0" presId="urn:microsoft.com/office/officeart/2008/layout/VerticalCurvedList"/>
    <dgm:cxn modelId="{8FC6DAE2-2946-0344-9FC1-74153D827E1F}" type="presOf" srcId="{E50C4DBE-E3BC-3A4D-A38F-2F3027DCA317}" destId="{2A20005E-9169-7145-A11C-BC4737CDEED3}" srcOrd="0" destOrd="0" presId="urn:microsoft.com/office/officeart/2008/layout/VerticalCurvedList"/>
    <dgm:cxn modelId="{281606F0-5553-8444-B5FA-85D2397802CD}" type="presParOf" srcId="{6A2DF0C9-BF27-D449-956D-16F64216DC7E}" destId="{61633E5D-E6B7-3243-BE43-A8E317627950}" srcOrd="0" destOrd="0" presId="urn:microsoft.com/office/officeart/2008/layout/VerticalCurvedList"/>
    <dgm:cxn modelId="{2C03EE6B-9224-5C49-8566-5738D3899486}" type="presParOf" srcId="{61633E5D-E6B7-3243-BE43-A8E317627950}" destId="{091847EE-B804-8F4E-AA27-444C902C1E97}" srcOrd="0" destOrd="0" presId="urn:microsoft.com/office/officeart/2008/layout/VerticalCurvedList"/>
    <dgm:cxn modelId="{081EAF6B-7187-E542-8C15-B950EBDA607B}" type="presParOf" srcId="{091847EE-B804-8F4E-AA27-444C902C1E97}" destId="{43EB4934-1194-0448-AE51-5C4C92330FCF}" srcOrd="0" destOrd="0" presId="urn:microsoft.com/office/officeart/2008/layout/VerticalCurvedList"/>
    <dgm:cxn modelId="{E1B2F270-09DD-F340-8E1B-6C6E9E512B35}" type="presParOf" srcId="{091847EE-B804-8F4E-AA27-444C902C1E97}" destId="{AD853113-8A2A-4944-A1AC-5FF5729F4380}" srcOrd="1" destOrd="0" presId="urn:microsoft.com/office/officeart/2008/layout/VerticalCurvedList"/>
    <dgm:cxn modelId="{010DD034-033C-3748-89E1-F648CDBB49FD}" type="presParOf" srcId="{091847EE-B804-8F4E-AA27-444C902C1E97}" destId="{3A3273D9-AA5E-AD4B-B01A-F159C55A2DE3}" srcOrd="2" destOrd="0" presId="urn:microsoft.com/office/officeart/2008/layout/VerticalCurvedList"/>
    <dgm:cxn modelId="{94F6A131-755F-CB4E-A1AA-C294CC9F520D}" type="presParOf" srcId="{091847EE-B804-8F4E-AA27-444C902C1E97}" destId="{0A199B42-8F82-A94A-9FD4-50507068E9C1}" srcOrd="3" destOrd="0" presId="urn:microsoft.com/office/officeart/2008/layout/VerticalCurvedList"/>
    <dgm:cxn modelId="{99AFD59B-E498-924C-9022-F8DF81C842E5}" type="presParOf" srcId="{61633E5D-E6B7-3243-BE43-A8E317627950}" destId="{ADD584BF-FB77-FC4C-83B4-F421B3D82E82}" srcOrd="1" destOrd="0" presId="urn:microsoft.com/office/officeart/2008/layout/VerticalCurvedList"/>
    <dgm:cxn modelId="{60455A99-BA84-5D47-BE0C-9DB8EA96C1BE}" type="presParOf" srcId="{61633E5D-E6B7-3243-BE43-A8E317627950}" destId="{6C2CB7BC-1473-E64F-80E3-DAD52FEE09A9}" srcOrd="2" destOrd="0" presId="urn:microsoft.com/office/officeart/2008/layout/VerticalCurvedList"/>
    <dgm:cxn modelId="{576D3C95-9F6A-7E4A-80E3-0FB2BFCF7BF5}" type="presParOf" srcId="{6C2CB7BC-1473-E64F-80E3-DAD52FEE09A9}" destId="{2D0BC960-1DAA-D146-91B8-E2EC61895CA0}" srcOrd="0" destOrd="0" presId="urn:microsoft.com/office/officeart/2008/layout/VerticalCurvedList"/>
    <dgm:cxn modelId="{5993818B-5FD9-1745-ADEE-19334CF7077A}" type="presParOf" srcId="{61633E5D-E6B7-3243-BE43-A8E317627950}" destId="{5072FB1E-28D3-9F4C-9EE8-4C5A5B69086B}" srcOrd="3" destOrd="0" presId="urn:microsoft.com/office/officeart/2008/layout/VerticalCurvedList"/>
    <dgm:cxn modelId="{1325B7C7-A1BD-C047-BE70-43ECB4804573}" type="presParOf" srcId="{61633E5D-E6B7-3243-BE43-A8E317627950}" destId="{0F01C22A-119A-B742-BEDE-EA32A9CE009B}" srcOrd="4" destOrd="0" presId="urn:microsoft.com/office/officeart/2008/layout/VerticalCurvedList"/>
    <dgm:cxn modelId="{D6E78CD7-5B9C-8A47-B6A8-81D5D23E849A}" type="presParOf" srcId="{0F01C22A-119A-B742-BEDE-EA32A9CE009B}" destId="{BEE02E79-000F-D344-A326-16D59172CE37}" srcOrd="0" destOrd="0" presId="urn:microsoft.com/office/officeart/2008/layout/VerticalCurvedList"/>
    <dgm:cxn modelId="{72DE5CDF-88B0-5E4E-8C1E-DDADCFA7CC31}" type="presParOf" srcId="{61633E5D-E6B7-3243-BE43-A8E317627950}" destId="{EBB4E0D5-D3CF-604B-860B-7227034AB1AD}" srcOrd="5" destOrd="0" presId="urn:microsoft.com/office/officeart/2008/layout/VerticalCurvedList"/>
    <dgm:cxn modelId="{1C5DAD06-9FDA-AA4F-AACF-F12A0AA0088B}" type="presParOf" srcId="{61633E5D-E6B7-3243-BE43-A8E317627950}" destId="{5638A062-8AE7-C645-A7E4-5F58C2657B4D}" srcOrd="6" destOrd="0" presId="urn:microsoft.com/office/officeart/2008/layout/VerticalCurvedList"/>
    <dgm:cxn modelId="{A5C8A173-9F01-7445-A416-02B71C93ED9E}" type="presParOf" srcId="{5638A062-8AE7-C645-A7E4-5F58C2657B4D}" destId="{96D322CF-9951-5342-B8B5-815482E328B3}" srcOrd="0" destOrd="0" presId="urn:microsoft.com/office/officeart/2008/layout/VerticalCurvedList"/>
    <dgm:cxn modelId="{A5054576-5691-D64D-85AC-1250AD2B2443}" type="presParOf" srcId="{61633E5D-E6B7-3243-BE43-A8E317627950}" destId="{2A20005E-9169-7145-A11C-BC4737CDEED3}" srcOrd="7" destOrd="0" presId="urn:microsoft.com/office/officeart/2008/layout/VerticalCurvedList"/>
    <dgm:cxn modelId="{2F2072A2-DE92-9449-8E58-082E9AB2A72D}" type="presParOf" srcId="{61633E5D-E6B7-3243-BE43-A8E317627950}" destId="{6A4C8B27-9389-5B44-9E39-68ADC6024979}" srcOrd="8" destOrd="0" presId="urn:microsoft.com/office/officeart/2008/layout/VerticalCurvedList"/>
    <dgm:cxn modelId="{04267EA3-74B2-0D4F-BE47-C0DCA8EDDD5C}" type="presParOf" srcId="{6A4C8B27-9389-5B44-9E39-68ADC6024979}" destId="{6DCB3B78-386E-5F4F-99E2-D04FAAF19E2E}" srcOrd="0" destOrd="0" presId="urn:microsoft.com/office/officeart/2008/layout/VerticalCurvedList"/>
    <dgm:cxn modelId="{AE43F76E-7749-5849-868D-5E4A03A7DD47}" type="presParOf" srcId="{61633E5D-E6B7-3243-BE43-A8E317627950}" destId="{19A29988-75E8-ED4D-A44C-DC4326CA4567}" srcOrd="9" destOrd="0" presId="urn:microsoft.com/office/officeart/2008/layout/VerticalCurvedList"/>
    <dgm:cxn modelId="{EA1A0DE6-BEE3-D949-8FE8-5B54C8F1EBBB}" type="presParOf" srcId="{61633E5D-E6B7-3243-BE43-A8E317627950}" destId="{4D83F61D-5335-2C43-9430-E3DB9E8B4F03}" srcOrd="10" destOrd="0" presId="urn:microsoft.com/office/officeart/2008/layout/VerticalCurvedList"/>
    <dgm:cxn modelId="{F78AC138-D70F-FE46-B246-0AF5AA686141}" type="presParOf" srcId="{4D83F61D-5335-2C43-9430-E3DB9E8B4F03}" destId="{7AF933BA-DDD8-254A-8260-C208BB91587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D9919EA-F22D-0E48-A776-18A9410D6068}" type="doc">
      <dgm:prSet loTypeId="urn:microsoft.com/office/officeart/2005/8/layout/hList6" loCatId="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E75DE23-1E87-654B-A938-102AF8BE6576}">
      <dgm:prSet phldrT="[Text]" custT="1"/>
      <dgm:spPr/>
      <dgm:t>
        <a:bodyPr/>
        <a:lstStyle/>
        <a:p>
          <a:r>
            <a:rPr lang="en-US" sz="2400" dirty="0" smtClean="0">
              <a:solidFill>
                <a:schemeClr val="tx1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PEMBATASAN</a:t>
          </a:r>
          <a:r>
            <a:rPr lang="en-US" sz="2100" dirty="0" smtClean="0"/>
            <a:t> </a:t>
          </a:r>
          <a:endParaRPr lang="en-US" sz="2100" dirty="0"/>
        </a:p>
      </dgm:t>
    </dgm:pt>
    <dgm:pt modelId="{C1ADD0F6-8CC8-1640-BA7E-9332E4305E21}" type="parTrans" cxnId="{98E68BEC-6211-9D48-8F31-353ABF3A8030}">
      <dgm:prSet/>
      <dgm:spPr/>
      <dgm:t>
        <a:bodyPr/>
        <a:lstStyle/>
        <a:p>
          <a:endParaRPr lang="en-US"/>
        </a:p>
      </dgm:t>
    </dgm:pt>
    <dgm:pt modelId="{53A716E9-7904-5E4C-AB6C-6A23E95937FE}" type="sibTrans" cxnId="{98E68BEC-6211-9D48-8F31-353ABF3A8030}">
      <dgm:prSet/>
      <dgm:spPr/>
      <dgm:t>
        <a:bodyPr/>
        <a:lstStyle/>
        <a:p>
          <a:endParaRPr lang="en-US"/>
        </a:p>
      </dgm:t>
    </dgm:pt>
    <dgm:pt modelId="{1291B6D4-0C2C-824A-B48C-017CE4BF93ED}">
      <dgm:prSet phldrT="[Text]" custT="1"/>
      <dgm:spPr/>
      <dgm:t>
        <a:bodyPr/>
        <a:lstStyle/>
        <a:p>
          <a:r>
            <a:rPr lang="en-US" sz="18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Pelimpahan</a:t>
          </a:r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18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Uang</a:t>
          </a:r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18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Persediaan</a:t>
          </a:r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18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dari</a:t>
          </a:r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BP </a:t>
          </a:r>
          <a:r>
            <a:rPr lang="en-US" sz="18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ke</a:t>
          </a:r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BPP </a:t>
          </a:r>
          <a:r>
            <a:rPr lang="en-US" sz="18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dilakukan</a:t>
          </a:r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18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melalui</a:t>
          </a:r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18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mekanisme</a:t>
          </a:r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18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pemindahbukuan</a:t>
          </a:r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.</a:t>
          </a:r>
          <a:endParaRPr lang="en-US" sz="1800" dirty="0">
            <a:solidFill>
              <a:schemeClr val="tx2">
                <a:lumMod val="75000"/>
              </a:schemeClr>
            </a:solidFill>
            <a:latin typeface="Abadi MT Condensed Extra Bold" charset="0"/>
            <a:ea typeface="Abadi MT Condensed Extra Bold" charset="0"/>
            <a:cs typeface="Abadi MT Condensed Extra Bold" charset="0"/>
          </a:endParaRPr>
        </a:p>
      </dgm:t>
    </dgm:pt>
    <dgm:pt modelId="{C7F40F30-EB3A-764D-B1B8-7B1DCE48B64B}" type="parTrans" cxnId="{7D350A3D-B902-CC41-B1D8-090FD4D2B422}">
      <dgm:prSet/>
      <dgm:spPr/>
      <dgm:t>
        <a:bodyPr/>
        <a:lstStyle/>
        <a:p>
          <a:endParaRPr lang="en-US"/>
        </a:p>
      </dgm:t>
    </dgm:pt>
    <dgm:pt modelId="{96F4D5E2-1676-1540-A273-5BE2475B1795}" type="sibTrans" cxnId="{7D350A3D-B902-CC41-B1D8-090FD4D2B422}">
      <dgm:prSet/>
      <dgm:spPr/>
      <dgm:t>
        <a:bodyPr/>
        <a:lstStyle/>
        <a:p>
          <a:endParaRPr lang="en-US"/>
        </a:p>
      </dgm:t>
    </dgm:pt>
    <dgm:pt modelId="{E212FCD3-840E-5C4F-B99F-D3FE3014EC0F}">
      <dgm:prSet phldrT="[Text]" custT="1"/>
      <dgm:spPr/>
      <dgm:t>
        <a:bodyPr/>
        <a:lstStyle/>
        <a:p>
          <a:r>
            <a:rPr lang="en-US" sz="18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Bendahara</a:t>
          </a:r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18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Pengeluaran</a:t>
          </a:r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18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dan</a:t>
          </a:r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18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atau</a:t>
          </a:r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18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Bendahara</a:t>
          </a:r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18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Pengeluaran</a:t>
          </a:r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18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Pembantu</a:t>
          </a:r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18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dapat</a:t>
          </a:r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18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menyimpan</a:t>
          </a:r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18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uang</a:t>
          </a:r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18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kas</a:t>
          </a:r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18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tunai</a:t>
          </a:r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18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setinggi-tingginya</a:t>
          </a:r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Rp.10.000.000 (</a:t>
          </a:r>
          <a:r>
            <a:rPr lang="en-US" sz="18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sepuluh</a:t>
          </a:r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18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juta</a:t>
          </a:r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rupiah)</a:t>
          </a:r>
          <a:endParaRPr lang="en-US" sz="1800" dirty="0">
            <a:solidFill>
              <a:schemeClr val="tx2">
                <a:lumMod val="75000"/>
              </a:schemeClr>
            </a:solidFill>
            <a:latin typeface="Abadi MT Condensed Extra Bold" charset="0"/>
            <a:ea typeface="Abadi MT Condensed Extra Bold" charset="0"/>
            <a:cs typeface="Abadi MT Condensed Extra Bold" charset="0"/>
          </a:endParaRPr>
        </a:p>
      </dgm:t>
    </dgm:pt>
    <dgm:pt modelId="{F5B2F084-6D2C-1542-A7BD-55C42A5E65E2}" type="parTrans" cxnId="{846CE927-0BF0-3448-AE96-E4FDAF641B1F}">
      <dgm:prSet/>
      <dgm:spPr/>
      <dgm:t>
        <a:bodyPr/>
        <a:lstStyle/>
        <a:p>
          <a:endParaRPr lang="en-US"/>
        </a:p>
      </dgm:t>
    </dgm:pt>
    <dgm:pt modelId="{49FD517D-CEAB-B14C-9B41-A05A6E14D7EF}" type="sibTrans" cxnId="{846CE927-0BF0-3448-AE96-E4FDAF641B1F}">
      <dgm:prSet/>
      <dgm:spPr/>
      <dgm:t>
        <a:bodyPr/>
        <a:lstStyle/>
        <a:p>
          <a:endParaRPr lang="en-US"/>
        </a:p>
      </dgm:t>
    </dgm:pt>
    <dgm:pt modelId="{C3124DCD-3C07-F34C-A1D2-50728C77C168}">
      <dgm:prSet phldrT="[Text]"/>
      <dgm:spPr/>
      <dgm:t>
        <a:bodyPr/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dirty="0" smtClean="0">
              <a:solidFill>
                <a:schemeClr val="tx1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MEKANISME</a:t>
          </a:r>
          <a:r>
            <a:rPr lang="en-US" sz="2300" baseline="0" dirty="0" smtClean="0">
              <a:solidFill>
                <a:schemeClr val="tx1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PEMBAYARAN</a:t>
          </a:r>
          <a:endParaRPr lang="en-US" sz="2300" dirty="0">
            <a:solidFill>
              <a:schemeClr val="tx1"/>
            </a:solidFill>
            <a:latin typeface="Abadi MT Condensed Extra Bold" charset="0"/>
            <a:ea typeface="Abadi MT Condensed Extra Bold" charset="0"/>
            <a:cs typeface="Abadi MT Condensed Extra Bold" charset="0"/>
          </a:endParaRPr>
        </a:p>
      </dgm:t>
    </dgm:pt>
    <dgm:pt modelId="{D81D5F31-7295-2C45-8565-2BF0982AC63C}" type="parTrans" cxnId="{37A580DE-968F-F44C-9AE0-1F72F1079D06}">
      <dgm:prSet/>
      <dgm:spPr/>
      <dgm:t>
        <a:bodyPr/>
        <a:lstStyle/>
        <a:p>
          <a:endParaRPr lang="en-US"/>
        </a:p>
      </dgm:t>
    </dgm:pt>
    <dgm:pt modelId="{CF27E795-2DB3-FB4A-9D18-25AE23CD21B3}" type="sibTrans" cxnId="{37A580DE-968F-F44C-9AE0-1F72F1079D06}">
      <dgm:prSet/>
      <dgm:spPr/>
      <dgm:t>
        <a:bodyPr/>
        <a:lstStyle/>
        <a:p>
          <a:endParaRPr lang="en-US"/>
        </a:p>
      </dgm:t>
    </dgm:pt>
    <dgm:pt modelId="{F01ED506-641E-DB4B-85BE-70914ED1299C}">
      <dgm:prSet phldrT="[Text]" custT="1"/>
      <dgm:spPr/>
      <dgm:t>
        <a:bodyPr/>
        <a:lstStyle/>
        <a:p>
          <a:pPr marL="17145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dirty="0" err="1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Bendahara</a:t>
          </a:r>
          <a:r>
            <a:rPr lang="en-US" sz="2000" dirty="0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dirty="0" err="1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Pengeluaran</a:t>
          </a:r>
          <a:r>
            <a:rPr lang="en-US" sz="2000" dirty="0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dirty="0" err="1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wajib</a:t>
          </a:r>
          <a:r>
            <a:rPr lang="en-US" sz="2000" dirty="0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dirty="0" err="1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menggunakan</a:t>
          </a:r>
          <a:r>
            <a:rPr lang="en-US" sz="2000" dirty="0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dirty="0" err="1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rekening</a:t>
          </a:r>
          <a:r>
            <a:rPr lang="en-US" sz="2000" dirty="0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dirty="0" err="1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giro</a:t>
          </a:r>
          <a:endParaRPr lang="en-US" sz="2000" dirty="0">
            <a:latin typeface="Abadi MT Condensed Extra Bold" charset="0"/>
            <a:ea typeface="Abadi MT Condensed Extra Bold" charset="0"/>
            <a:cs typeface="Abadi MT Condensed Extra Bold" charset="0"/>
          </a:endParaRPr>
        </a:p>
      </dgm:t>
    </dgm:pt>
    <dgm:pt modelId="{E672F727-7244-6347-B21F-3DB3EB521B40}" type="parTrans" cxnId="{E5ADE91F-FD7B-C54F-B926-0AE99396A7E3}">
      <dgm:prSet/>
      <dgm:spPr/>
      <dgm:t>
        <a:bodyPr/>
        <a:lstStyle/>
        <a:p>
          <a:endParaRPr lang="en-US"/>
        </a:p>
      </dgm:t>
    </dgm:pt>
    <dgm:pt modelId="{741953E4-5D75-1B4D-9C5C-FB52B38351D5}" type="sibTrans" cxnId="{E5ADE91F-FD7B-C54F-B926-0AE99396A7E3}">
      <dgm:prSet/>
      <dgm:spPr/>
      <dgm:t>
        <a:bodyPr/>
        <a:lstStyle/>
        <a:p>
          <a:endParaRPr lang="en-US"/>
        </a:p>
      </dgm:t>
    </dgm:pt>
    <dgm:pt modelId="{07F5D631-8D71-3A41-BFFE-F1A338E5A6E7}">
      <dgm:prSet phldrT="[Text]" custT="1"/>
      <dgm:spPr/>
      <dgm:t>
        <a:bodyPr/>
        <a:lstStyle/>
        <a:p>
          <a:pPr marL="17145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dirty="0" err="1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Bendahara</a:t>
          </a:r>
          <a:r>
            <a:rPr lang="en-US" sz="2000" dirty="0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dirty="0" err="1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Pengeluaran</a:t>
          </a:r>
          <a:r>
            <a:rPr lang="en-US" sz="2000" dirty="0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dirty="0" err="1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Pembantu</a:t>
          </a:r>
          <a:r>
            <a:rPr lang="en-US" sz="2000" dirty="0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dirty="0" err="1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dapat</a:t>
          </a:r>
          <a:r>
            <a:rPr lang="en-US" sz="2000" dirty="0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dirty="0" err="1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menggunakan</a:t>
          </a:r>
          <a:r>
            <a:rPr lang="en-US" sz="2000" dirty="0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dirty="0" err="1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rekening</a:t>
          </a:r>
          <a:r>
            <a:rPr lang="en-US" sz="2000" dirty="0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dirty="0" err="1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tabungan</a:t>
          </a:r>
          <a:endParaRPr lang="en-US" sz="2000" dirty="0">
            <a:latin typeface="Abadi MT Condensed Extra Bold" charset="0"/>
            <a:ea typeface="Abadi MT Condensed Extra Bold" charset="0"/>
            <a:cs typeface="Abadi MT Condensed Extra Bold" charset="0"/>
          </a:endParaRPr>
        </a:p>
      </dgm:t>
    </dgm:pt>
    <dgm:pt modelId="{525ADFEA-D9D3-8847-8343-261B63AC0F87}" type="parTrans" cxnId="{39794228-90BD-D24B-B6B3-4BD795D2CF0D}">
      <dgm:prSet/>
      <dgm:spPr/>
      <dgm:t>
        <a:bodyPr/>
        <a:lstStyle/>
        <a:p>
          <a:endParaRPr lang="en-US"/>
        </a:p>
      </dgm:t>
    </dgm:pt>
    <dgm:pt modelId="{64DF5F84-EEB7-EB40-9F08-73EFE0951EAD}" type="sibTrans" cxnId="{39794228-90BD-D24B-B6B3-4BD795D2CF0D}">
      <dgm:prSet/>
      <dgm:spPr/>
      <dgm:t>
        <a:bodyPr/>
        <a:lstStyle/>
        <a:p>
          <a:endParaRPr lang="en-US"/>
        </a:p>
      </dgm:t>
    </dgm:pt>
    <dgm:pt modelId="{7C25E167-4C50-E649-834C-FFDEE31BDC67}">
      <dgm:prSet phldrT="[Text]" custT="1"/>
      <dgm:spPr/>
      <dgm:t>
        <a:bodyPr/>
        <a:lstStyle/>
        <a:p>
          <a:r>
            <a:rPr lang="en-US" sz="2400" dirty="0" smtClean="0">
              <a:solidFill>
                <a:schemeClr val="tx1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SANKSI</a:t>
          </a:r>
          <a:endParaRPr lang="en-US" sz="2400" dirty="0">
            <a:solidFill>
              <a:schemeClr val="tx1"/>
            </a:solidFill>
            <a:latin typeface="Abadi MT Condensed Extra Bold" charset="0"/>
            <a:ea typeface="Abadi MT Condensed Extra Bold" charset="0"/>
            <a:cs typeface="Abadi MT Condensed Extra Bold" charset="0"/>
          </a:endParaRPr>
        </a:p>
      </dgm:t>
    </dgm:pt>
    <dgm:pt modelId="{6BEDAF30-35DC-CB43-A34B-D9D1399AB61B}" type="parTrans" cxnId="{0D0F33B6-7F3E-8A4B-8B40-382659A76DB0}">
      <dgm:prSet/>
      <dgm:spPr/>
      <dgm:t>
        <a:bodyPr/>
        <a:lstStyle/>
        <a:p>
          <a:endParaRPr lang="en-US"/>
        </a:p>
      </dgm:t>
    </dgm:pt>
    <dgm:pt modelId="{C78401CD-FF15-0E4A-854B-8629784ABAC3}" type="sibTrans" cxnId="{0D0F33B6-7F3E-8A4B-8B40-382659A76DB0}">
      <dgm:prSet/>
      <dgm:spPr/>
      <dgm:t>
        <a:bodyPr/>
        <a:lstStyle/>
        <a:p>
          <a:endParaRPr lang="en-US"/>
        </a:p>
      </dgm:t>
    </dgm:pt>
    <dgm:pt modelId="{7C9E1040-2119-514D-A98F-2EAD9DBCB14A}">
      <dgm:prSet phldrT="[Text]" custT="1"/>
      <dgm:spPr/>
      <dgm:t>
        <a:bodyPr/>
        <a:lstStyle/>
        <a:p>
          <a:r>
            <a:rPr lang="en-US" sz="2000" dirty="0" err="1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Pengelola</a:t>
          </a:r>
          <a:r>
            <a:rPr lang="en-US" sz="2000" dirty="0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dirty="0" err="1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keuangan</a:t>
          </a:r>
          <a:r>
            <a:rPr lang="en-US" sz="2000" dirty="0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yang </a:t>
          </a:r>
          <a:r>
            <a:rPr lang="en-US" sz="2000" dirty="0" err="1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melanggar</a:t>
          </a:r>
          <a:r>
            <a:rPr lang="en-US" sz="2000" dirty="0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dirty="0" err="1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ketentuan</a:t>
          </a:r>
          <a:r>
            <a:rPr lang="en-US" sz="2000" dirty="0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,</a:t>
          </a:r>
          <a:r>
            <a:rPr lang="en-US" sz="2000" baseline="0" dirty="0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baseline="0" dirty="0" err="1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akan</a:t>
          </a:r>
          <a:r>
            <a:rPr lang="en-US" sz="2000" dirty="0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dirty="0" err="1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dikenai</a:t>
          </a:r>
          <a:r>
            <a:rPr lang="en-US" sz="2000" dirty="0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dirty="0" err="1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sanksi</a:t>
          </a:r>
          <a:r>
            <a:rPr lang="en-US" sz="2000" dirty="0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dirty="0" err="1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administrasi</a:t>
          </a:r>
          <a:endParaRPr lang="en-US" sz="2000" dirty="0">
            <a:solidFill>
              <a:srgbClr val="C00000"/>
            </a:solidFill>
            <a:latin typeface="Abadi MT Condensed Extra Bold" charset="0"/>
            <a:ea typeface="Abadi MT Condensed Extra Bold" charset="0"/>
            <a:cs typeface="Abadi MT Condensed Extra Bold" charset="0"/>
          </a:endParaRPr>
        </a:p>
      </dgm:t>
    </dgm:pt>
    <dgm:pt modelId="{D0CB6C10-E5D0-D847-9747-8DD26568EE8E}" type="parTrans" cxnId="{D18238CB-F910-3842-A978-786360A08C88}">
      <dgm:prSet/>
      <dgm:spPr/>
      <dgm:t>
        <a:bodyPr/>
        <a:lstStyle/>
        <a:p>
          <a:endParaRPr lang="en-US"/>
        </a:p>
      </dgm:t>
    </dgm:pt>
    <dgm:pt modelId="{B6F5A7D8-C54A-E644-827B-BB3AB6D71A2E}" type="sibTrans" cxnId="{D18238CB-F910-3842-A978-786360A08C88}">
      <dgm:prSet/>
      <dgm:spPr/>
      <dgm:t>
        <a:bodyPr/>
        <a:lstStyle/>
        <a:p>
          <a:endParaRPr lang="en-US"/>
        </a:p>
      </dgm:t>
    </dgm:pt>
    <dgm:pt modelId="{8BC1CB2F-66BC-ED41-8512-77C31E1D989C}">
      <dgm:prSet phldrT="[Text]" custT="1"/>
      <dgm:spPr/>
      <dgm:t>
        <a:bodyPr/>
        <a:lstStyle/>
        <a:p>
          <a:r>
            <a:rPr lang="en-US" sz="2000" dirty="0" err="1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Teguran</a:t>
          </a:r>
          <a:r>
            <a:rPr lang="en-US" sz="2000" dirty="0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dirty="0" err="1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lisan</a:t>
          </a:r>
          <a:endParaRPr lang="en-US" sz="2000" dirty="0">
            <a:solidFill>
              <a:srgbClr val="C00000"/>
            </a:solidFill>
            <a:latin typeface="Abadi MT Condensed Extra Bold" charset="0"/>
            <a:ea typeface="Abadi MT Condensed Extra Bold" charset="0"/>
            <a:cs typeface="Abadi MT Condensed Extra Bold" charset="0"/>
          </a:endParaRPr>
        </a:p>
      </dgm:t>
    </dgm:pt>
    <dgm:pt modelId="{310A051B-5996-8840-9172-1691770356A5}" type="parTrans" cxnId="{40BA2B3A-39E1-0445-8032-D1A85589081D}">
      <dgm:prSet/>
      <dgm:spPr/>
      <dgm:t>
        <a:bodyPr/>
        <a:lstStyle/>
        <a:p>
          <a:endParaRPr lang="en-US"/>
        </a:p>
      </dgm:t>
    </dgm:pt>
    <dgm:pt modelId="{4D523AB9-02DC-AB4F-AC8F-83B4C1A7F17A}" type="sibTrans" cxnId="{40BA2B3A-39E1-0445-8032-D1A85589081D}">
      <dgm:prSet/>
      <dgm:spPr/>
      <dgm:t>
        <a:bodyPr/>
        <a:lstStyle/>
        <a:p>
          <a:endParaRPr lang="en-US"/>
        </a:p>
      </dgm:t>
    </dgm:pt>
    <dgm:pt modelId="{111F8152-D083-DF4D-AC7B-A99D9BA53DA6}">
      <dgm:prSet/>
      <dgm:spPr/>
      <dgm:t>
        <a:bodyPr/>
        <a:lstStyle/>
        <a:p>
          <a:endParaRPr lang="en-ID" sz="1600" dirty="0"/>
        </a:p>
      </dgm:t>
    </dgm:pt>
    <dgm:pt modelId="{30DA2D01-1817-6D4B-9715-E19DDD26B2D4}" type="parTrans" cxnId="{78A24F29-3109-6D43-B717-4871B4F80E88}">
      <dgm:prSet/>
      <dgm:spPr/>
      <dgm:t>
        <a:bodyPr/>
        <a:lstStyle/>
        <a:p>
          <a:endParaRPr lang="en-US"/>
        </a:p>
      </dgm:t>
    </dgm:pt>
    <dgm:pt modelId="{42FCC534-FEB6-1C43-B793-B761918EA8A2}" type="sibTrans" cxnId="{78A24F29-3109-6D43-B717-4871B4F80E88}">
      <dgm:prSet/>
      <dgm:spPr/>
      <dgm:t>
        <a:bodyPr/>
        <a:lstStyle/>
        <a:p>
          <a:endParaRPr lang="en-US"/>
        </a:p>
      </dgm:t>
    </dgm:pt>
    <dgm:pt modelId="{573AB61D-3843-5A4F-9275-85736C41FF25}">
      <dgm:prSet phldrT="[Text]" custT="1"/>
      <dgm:spPr/>
      <dgm:t>
        <a:bodyPr/>
        <a:lstStyle/>
        <a:p>
          <a:endParaRPr lang="en-US" sz="1800" dirty="0">
            <a:solidFill>
              <a:schemeClr val="tx2">
                <a:lumMod val="75000"/>
              </a:schemeClr>
            </a:solidFill>
            <a:latin typeface="Abadi MT Condensed Extra Bold" charset="0"/>
            <a:ea typeface="Abadi MT Condensed Extra Bold" charset="0"/>
            <a:cs typeface="Abadi MT Condensed Extra Bold" charset="0"/>
          </a:endParaRPr>
        </a:p>
      </dgm:t>
    </dgm:pt>
    <dgm:pt modelId="{8DEBE7CA-507B-2846-831B-5F8394615248}" type="parTrans" cxnId="{260FB11A-4603-0547-810C-41DF0D7F7FEC}">
      <dgm:prSet/>
      <dgm:spPr/>
      <dgm:t>
        <a:bodyPr/>
        <a:lstStyle/>
        <a:p>
          <a:endParaRPr lang="en-US"/>
        </a:p>
      </dgm:t>
    </dgm:pt>
    <dgm:pt modelId="{E47A96C0-5E51-1146-B69C-9C8B298C2FE7}" type="sibTrans" cxnId="{260FB11A-4603-0547-810C-41DF0D7F7FEC}">
      <dgm:prSet/>
      <dgm:spPr/>
      <dgm:t>
        <a:bodyPr/>
        <a:lstStyle/>
        <a:p>
          <a:endParaRPr lang="en-US"/>
        </a:p>
      </dgm:t>
    </dgm:pt>
    <dgm:pt modelId="{C9FD6E58-B1D2-2C40-9F59-AB6FB8D6E053}">
      <dgm:prSet phldrT="[Text]" custT="1"/>
      <dgm:spPr/>
      <dgm:t>
        <a:bodyPr/>
        <a:lstStyle/>
        <a:p>
          <a:pPr marL="17145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dirty="0" err="1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Pihak</a:t>
          </a:r>
          <a:r>
            <a:rPr lang="en-US" sz="2000" dirty="0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dirty="0" err="1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penerima</a:t>
          </a:r>
          <a:r>
            <a:rPr lang="en-US" sz="2000" dirty="0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dirty="0" err="1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transaksi</a:t>
          </a:r>
          <a:r>
            <a:rPr lang="en-US" sz="2000" dirty="0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dirty="0" err="1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wajib</a:t>
          </a:r>
          <a:r>
            <a:rPr lang="en-US" sz="2000" dirty="0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dirty="0" err="1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memiliki</a:t>
          </a:r>
          <a:r>
            <a:rPr lang="en-US" sz="2000" dirty="0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dirty="0" err="1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rekening</a:t>
          </a:r>
          <a:r>
            <a:rPr lang="en-US" sz="2000" dirty="0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dirty="0" err="1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tabungan</a:t>
          </a:r>
          <a:r>
            <a:rPr lang="en-US" sz="2000" dirty="0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 bank.</a:t>
          </a:r>
          <a:endParaRPr lang="en-US" sz="2000" dirty="0">
            <a:latin typeface="Abadi MT Condensed Extra Bold" charset="0"/>
            <a:ea typeface="Abadi MT Condensed Extra Bold" charset="0"/>
            <a:cs typeface="Abadi MT Condensed Extra Bold" charset="0"/>
          </a:endParaRPr>
        </a:p>
      </dgm:t>
    </dgm:pt>
    <dgm:pt modelId="{A7ED0641-ABBD-9448-9BAC-4022679E8C90}" type="parTrans" cxnId="{0478C534-D015-C347-9742-519854322187}">
      <dgm:prSet/>
      <dgm:spPr/>
      <dgm:t>
        <a:bodyPr/>
        <a:lstStyle/>
        <a:p>
          <a:endParaRPr lang="en-US"/>
        </a:p>
      </dgm:t>
    </dgm:pt>
    <dgm:pt modelId="{7F1A8449-30B3-A949-99FE-F930B3293333}" type="sibTrans" cxnId="{0478C534-D015-C347-9742-519854322187}">
      <dgm:prSet/>
      <dgm:spPr/>
      <dgm:t>
        <a:bodyPr/>
        <a:lstStyle/>
        <a:p>
          <a:endParaRPr lang="en-US"/>
        </a:p>
      </dgm:t>
    </dgm:pt>
    <dgm:pt modelId="{DE1BD028-DA22-944E-9622-60D856E3525E}">
      <dgm:prSet phldrT="[Text]" custT="1"/>
      <dgm:spPr/>
      <dgm:t>
        <a:bodyPr/>
        <a:lstStyle/>
        <a:p>
          <a:r>
            <a:rPr lang="en-US" sz="2000" dirty="0" err="1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Teguran</a:t>
          </a:r>
          <a:r>
            <a:rPr lang="en-US" sz="2000" dirty="0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dirty="0" err="1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tertulis</a:t>
          </a:r>
          <a:endParaRPr lang="en-US" sz="2000" dirty="0">
            <a:solidFill>
              <a:srgbClr val="C00000"/>
            </a:solidFill>
            <a:latin typeface="Abadi MT Condensed Extra Bold" charset="0"/>
            <a:ea typeface="Abadi MT Condensed Extra Bold" charset="0"/>
            <a:cs typeface="Abadi MT Condensed Extra Bold" charset="0"/>
          </a:endParaRPr>
        </a:p>
      </dgm:t>
    </dgm:pt>
    <dgm:pt modelId="{F188E3CA-C324-2548-8158-A19622D6BBED}" type="parTrans" cxnId="{34B96FC4-F036-A24E-8659-6A139EE1201D}">
      <dgm:prSet/>
      <dgm:spPr/>
      <dgm:t>
        <a:bodyPr/>
        <a:lstStyle/>
        <a:p>
          <a:endParaRPr lang="en-US"/>
        </a:p>
      </dgm:t>
    </dgm:pt>
    <dgm:pt modelId="{A7AEEB57-718A-2E47-A85A-8ABACB2AC4E3}" type="sibTrans" cxnId="{34B96FC4-F036-A24E-8659-6A139EE1201D}">
      <dgm:prSet/>
      <dgm:spPr/>
      <dgm:t>
        <a:bodyPr/>
        <a:lstStyle/>
        <a:p>
          <a:endParaRPr lang="en-US"/>
        </a:p>
      </dgm:t>
    </dgm:pt>
    <dgm:pt modelId="{C87303A3-FCF0-EC46-81D3-838D92E4D25E}">
      <dgm:prSet phldrT="[Text]" custT="1"/>
      <dgm:spPr/>
      <dgm:t>
        <a:bodyPr/>
        <a:lstStyle/>
        <a:p>
          <a:pPr marL="171450" marR="0" lvl="1" indent="-171450" algn="l" defTabSz="755650" rtl="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None/>
            <a:tabLst/>
            <a:defRPr/>
          </a:pPr>
          <a:endParaRPr lang="en-US" sz="2000" dirty="0">
            <a:latin typeface="Abadi MT Condensed Extra Bold" charset="0"/>
            <a:ea typeface="Abadi MT Condensed Extra Bold" charset="0"/>
            <a:cs typeface="Abadi MT Condensed Extra Bold" charset="0"/>
          </a:endParaRPr>
        </a:p>
      </dgm:t>
    </dgm:pt>
    <dgm:pt modelId="{C94333B7-968B-2844-A7CA-6049E0149539}" type="parTrans" cxnId="{84B881CD-572A-5549-8138-42BEB7D39F81}">
      <dgm:prSet/>
      <dgm:spPr/>
      <dgm:t>
        <a:bodyPr/>
        <a:lstStyle/>
        <a:p>
          <a:endParaRPr lang="en-US"/>
        </a:p>
      </dgm:t>
    </dgm:pt>
    <dgm:pt modelId="{2BD2DA09-A369-6245-B5C1-CF6FEB7646A4}" type="sibTrans" cxnId="{84B881CD-572A-5549-8138-42BEB7D39F81}">
      <dgm:prSet/>
      <dgm:spPr/>
      <dgm:t>
        <a:bodyPr/>
        <a:lstStyle/>
        <a:p>
          <a:endParaRPr lang="en-US"/>
        </a:p>
      </dgm:t>
    </dgm:pt>
    <dgm:pt modelId="{EED664FD-3DC2-2B43-8AF5-6DC645C6219A}">
      <dgm:prSet phldrT="[Text]" custT="1"/>
      <dgm:spPr/>
      <dgm:t>
        <a:bodyPr/>
        <a:lstStyle/>
        <a:p>
          <a:pPr marL="17145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2000" dirty="0">
            <a:latin typeface="Abadi MT Condensed Extra Bold" charset="0"/>
            <a:ea typeface="Abadi MT Condensed Extra Bold" charset="0"/>
            <a:cs typeface="Abadi MT Condensed Extra Bold" charset="0"/>
          </a:endParaRPr>
        </a:p>
      </dgm:t>
    </dgm:pt>
    <dgm:pt modelId="{1E78754A-734F-104C-A5FD-D878330ACD34}" type="parTrans" cxnId="{97A58231-8701-224A-87D7-C256335DA38B}">
      <dgm:prSet/>
      <dgm:spPr/>
      <dgm:t>
        <a:bodyPr/>
        <a:lstStyle/>
        <a:p>
          <a:endParaRPr lang="en-US"/>
        </a:p>
      </dgm:t>
    </dgm:pt>
    <dgm:pt modelId="{AFD61EF2-9971-CD40-88F1-5CD372C0ACEC}" type="sibTrans" cxnId="{97A58231-8701-224A-87D7-C256335DA38B}">
      <dgm:prSet/>
      <dgm:spPr/>
      <dgm:t>
        <a:bodyPr/>
        <a:lstStyle/>
        <a:p>
          <a:endParaRPr lang="en-US"/>
        </a:p>
      </dgm:t>
    </dgm:pt>
    <dgm:pt modelId="{73F7BD9C-B422-DF47-AFB1-D5C1B7FE0823}">
      <dgm:prSet phldrT="[Text]" custT="1"/>
      <dgm:spPr/>
      <dgm:t>
        <a:bodyPr/>
        <a:lstStyle/>
        <a:p>
          <a:endParaRPr lang="en-US" sz="2000" dirty="0">
            <a:solidFill>
              <a:srgbClr val="C00000"/>
            </a:solidFill>
            <a:latin typeface="Abadi MT Condensed Extra Bold" charset="0"/>
            <a:ea typeface="Abadi MT Condensed Extra Bold" charset="0"/>
            <a:cs typeface="Abadi MT Condensed Extra Bold" charset="0"/>
          </a:endParaRPr>
        </a:p>
      </dgm:t>
    </dgm:pt>
    <dgm:pt modelId="{C7FBF5AA-FADD-9C49-B4A9-0249EFD153EF}" type="parTrans" cxnId="{28FE2364-8D1F-8149-AE25-04C903C5008A}">
      <dgm:prSet/>
      <dgm:spPr/>
      <dgm:t>
        <a:bodyPr/>
        <a:lstStyle/>
        <a:p>
          <a:endParaRPr lang="en-US"/>
        </a:p>
      </dgm:t>
    </dgm:pt>
    <dgm:pt modelId="{2F4DA498-122C-D24B-8A24-36B0BA48A7BB}" type="sibTrans" cxnId="{28FE2364-8D1F-8149-AE25-04C903C5008A}">
      <dgm:prSet/>
      <dgm:spPr/>
      <dgm:t>
        <a:bodyPr/>
        <a:lstStyle/>
        <a:p>
          <a:endParaRPr lang="en-US"/>
        </a:p>
      </dgm:t>
    </dgm:pt>
    <dgm:pt modelId="{A6B9FCF2-E466-9D49-8C8B-FB6792EFEFF1}">
      <dgm:prSet phldrT="[Text]" custT="1"/>
      <dgm:spPr/>
      <dgm:t>
        <a:bodyPr/>
        <a:lstStyle/>
        <a:p>
          <a:endParaRPr lang="en-US" sz="2000" dirty="0">
            <a:solidFill>
              <a:srgbClr val="C00000"/>
            </a:solidFill>
            <a:latin typeface="Abadi MT Condensed Extra Bold" charset="0"/>
            <a:ea typeface="Abadi MT Condensed Extra Bold" charset="0"/>
            <a:cs typeface="Abadi MT Condensed Extra Bold" charset="0"/>
          </a:endParaRPr>
        </a:p>
      </dgm:t>
    </dgm:pt>
    <dgm:pt modelId="{BA3ACACC-3666-1C41-AFD4-34A4D857430B}" type="parTrans" cxnId="{5CC5EC95-9E9B-0149-8179-FD51F4283FA8}">
      <dgm:prSet/>
      <dgm:spPr/>
      <dgm:t>
        <a:bodyPr/>
        <a:lstStyle/>
        <a:p>
          <a:endParaRPr lang="en-US"/>
        </a:p>
      </dgm:t>
    </dgm:pt>
    <dgm:pt modelId="{7AD724DA-7057-A640-809B-28B6792E4238}" type="sibTrans" cxnId="{5CC5EC95-9E9B-0149-8179-FD51F4283FA8}">
      <dgm:prSet/>
      <dgm:spPr/>
      <dgm:t>
        <a:bodyPr/>
        <a:lstStyle/>
        <a:p>
          <a:endParaRPr lang="en-US"/>
        </a:p>
      </dgm:t>
    </dgm:pt>
    <dgm:pt modelId="{466B69E2-CD2E-1247-8393-17E03B43BBE0}" type="pres">
      <dgm:prSet presAssocID="{8D9919EA-F22D-0E48-A776-18A9410D606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05AEF8F-51CA-2649-B059-D9CA604C9929}" type="pres">
      <dgm:prSet presAssocID="{FE75DE23-1E87-654B-A938-102AF8BE6576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E2B07D-6091-4744-866F-3C9A7BA64104}" type="pres">
      <dgm:prSet presAssocID="{53A716E9-7904-5E4C-AB6C-6A23E95937FE}" presName="sibTrans" presStyleCnt="0"/>
      <dgm:spPr/>
    </dgm:pt>
    <dgm:pt modelId="{D762BF79-F6C7-5342-9570-44C13469BB71}" type="pres">
      <dgm:prSet presAssocID="{C3124DCD-3C07-F34C-A1D2-50728C77C16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EE8763-20DB-1A41-B7D1-B55A3256B12B}" type="pres">
      <dgm:prSet presAssocID="{CF27E795-2DB3-FB4A-9D18-25AE23CD21B3}" presName="sibTrans" presStyleCnt="0"/>
      <dgm:spPr/>
    </dgm:pt>
    <dgm:pt modelId="{583C9CEB-F484-DE41-93EF-E1006A3BB162}" type="pres">
      <dgm:prSet presAssocID="{7C25E167-4C50-E649-834C-FFDEE31BDC67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18238CB-F910-3842-A978-786360A08C88}" srcId="{7C25E167-4C50-E649-834C-FFDEE31BDC67}" destId="{7C9E1040-2119-514D-A98F-2EAD9DBCB14A}" srcOrd="0" destOrd="0" parTransId="{D0CB6C10-E5D0-D847-9747-8DD26568EE8E}" sibTransId="{B6F5A7D8-C54A-E644-827B-BB3AB6D71A2E}"/>
    <dgm:cxn modelId="{40BA2B3A-39E1-0445-8032-D1A85589081D}" srcId="{7C25E167-4C50-E649-834C-FFDEE31BDC67}" destId="{8BC1CB2F-66BC-ED41-8512-77C31E1D989C}" srcOrd="2" destOrd="0" parTransId="{310A051B-5996-8840-9172-1691770356A5}" sibTransId="{4D523AB9-02DC-AB4F-AC8F-83B4C1A7F17A}"/>
    <dgm:cxn modelId="{28FE2364-8D1F-8149-AE25-04C903C5008A}" srcId="{7C25E167-4C50-E649-834C-FFDEE31BDC67}" destId="{73F7BD9C-B422-DF47-AFB1-D5C1B7FE0823}" srcOrd="1" destOrd="0" parTransId="{C7FBF5AA-FADD-9C49-B4A9-0249EFD153EF}" sibTransId="{2F4DA498-122C-D24B-8A24-36B0BA48A7BB}"/>
    <dgm:cxn modelId="{846CE927-0BF0-3448-AE96-E4FDAF641B1F}" srcId="{FE75DE23-1E87-654B-A938-102AF8BE6576}" destId="{E212FCD3-840E-5C4F-B99F-D3FE3014EC0F}" srcOrd="2" destOrd="0" parTransId="{F5B2F084-6D2C-1542-A7BD-55C42A5E65E2}" sibTransId="{49FD517D-CEAB-B14C-9B41-A05A6E14D7EF}"/>
    <dgm:cxn modelId="{B1DB1953-F12C-AE4F-BFCB-B40E47C82C1E}" type="presOf" srcId="{73F7BD9C-B422-DF47-AFB1-D5C1B7FE0823}" destId="{583C9CEB-F484-DE41-93EF-E1006A3BB162}" srcOrd="0" destOrd="2" presId="urn:microsoft.com/office/officeart/2005/8/layout/hList6"/>
    <dgm:cxn modelId="{39794228-90BD-D24B-B6B3-4BD795D2CF0D}" srcId="{C3124DCD-3C07-F34C-A1D2-50728C77C168}" destId="{07F5D631-8D71-3A41-BFFE-F1A338E5A6E7}" srcOrd="2" destOrd="0" parTransId="{525ADFEA-D9D3-8847-8343-261B63AC0F87}" sibTransId="{64DF5F84-EEB7-EB40-9F08-73EFE0951EAD}"/>
    <dgm:cxn modelId="{977FE5C7-940C-DC42-92B0-A82A11674587}" type="presOf" srcId="{C9FD6E58-B1D2-2C40-9F59-AB6FB8D6E053}" destId="{D762BF79-F6C7-5342-9570-44C13469BB71}" srcOrd="0" destOrd="5" presId="urn:microsoft.com/office/officeart/2005/8/layout/hList6"/>
    <dgm:cxn modelId="{260FB11A-4603-0547-810C-41DF0D7F7FEC}" srcId="{FE75DE23-1E87-654B-A938-102AF8BE6576}" destId="{573AB61D-3843-5A4F-9275-85736C41FF25}" srcOrd="1" destOrd="0" parTransId="{8DEBE7CA-507B-2846-831B-5F8394615248}" sibTransId="{E47A96C0-5E51-1146-B69C-9C8B298C2FE7}"/>
    <dgm:cxn modelId="{7D350A3D-B902-CC41-B1D8-090FD4D2B422}" srcId="{FE75DE23-1E87-654B-A938-102AF8BE6576}" destId="{1291B6D4-0C2C-824A-B48C-017CE4BF93ED}" srcOrd="0" destOrd="0" parTransId="{C7F40F30-EB3A-764D-B1B8-7B1DCE48B64B}" sibTransId="{96F4D5E2-1676-1540-A273-5BE2475B1795}"/>
    <dgm:cxn modelId="{B490852B-0892-7647-AF55-52119E6C463D}" type="presOf" srcId="{C87303A3-FCF0-EC46-81D3-838D92E4D25E}" destId="{D762BF79-F6C7-5342-9570-44C13469BB71}" srcOrd="0" destOrd="2" presId="urn:microsoft.com/office/officeart/2005/8/layout/hList6"/>
    <dgm:cxn modelId="{34B96FC4-F036-A24E-8659-6A139EE1201D}" srcId="{7C25E167-4C50-E649-834C-FFDEE31BDC67}" destId="{DE1BD028-DA22-944E-9622-60D856E3525E}" srcOrd="4" destOrd="0" parTransId="{F188E3CA-C324-2548-8158-A19622D6BBED}" sibTransId="{A7AEEB57-718A-2E47-A85A-8ABACB2AC4E3}"/>
    <dgm:cxn modelId="{78A24F29-3109-6D43-B717-4871B4F80E88}" srcId="{FE75DE23-1E87-654B-A938-102AF8BE6576}" destId="{111F8152-D083-DF4D-AC7B-A99D9BA53DA6}" srcOrd="3" destOrd="0" parTransId="{30DA2D01-1817-6D4B-9715-E19DDD26B2D4}" sibTransId="{42FCC534-FEB6-1C43-B793-B761918EA8A2}"/>
    <dgm:cxn modelId="{E248A10A-8D2A-5A4C-9687-138DEDD38503}" type="presOf" srcId="{111F8152-D083-DF4D-AC7B-A99D9BA53DA6}" destId="{C05AEF8F-51CA-2649-B059-D9CA604C9929}" srcOrd="0" destOrd="4" presId="urn:microsoft.com/office/officeart/2005/8/layout/hList6"/>
    <dgm:cxn modelId="{CF501BF8-6A1B-9E4A-BEB8-FAAE1D805DF2}" type="presOf" srcId="{573AB61D-3843-5A4F-9275-85736C41FF25}" destId="{C05AEF8F-51CA-2649-B059-D9CA604C9929}" srcOrd="0" destOrd="2" presId="urn:microsoft.com/office/officeart/2005/8/layout/hList6"/>
    <dgm:cxn modelId="{42028082-E19C-E04C-A155-4DA0C9381C1B}" type="presOf" srcId="{07F5D631-8D71-3A41-BFFE-F1A338E5A6E7}" destId="{D762BF79-F6C7-5342-9570-44C13469BB71}" srcOrd="0" destOrd="3" presId="urn:microsoft.com/office/officeart/2005/8/layout/hList6"/>
    <dgm:cxn modelId="{0478C534-D015-C347-9742-519854322187}" srcId="{C3124DCD-3C07-F34C-A1D2-50728C77C168}" destId="{C9FD6E58-B1D2-2C40-9F59-AB6FB8D6E053}" srcOrd="4" destOrd="0" parTransId="{A7ED0641-ABBD-9448-9BAC-4022679E8C90}" sibTransId="{7F1A8449-30B3-A949-99FE-F930B3293333}"/>
    <dgm:cxn modelId="{98E68BEC-6211-9D48-8F31-353ABF3A8030}" srcId="{8D9919EA-F22D-0E48-A776-18A9410D6068}" destId="{FE75DE23-1E87-654B-A938-102AF8BE6576}" srcOrd="0" destOrd="0" parTransId="{C1ADD0F6-8CC8-1640-BA7E-9332E4305E21}" sibTransId="{53A716E9-7904-5E4C-AB6C-6A23E95937FE}"/>
    <dgm:cxn modelId="{D8480397-E70B-EF4D-9394-3239F53A3FFD}" type="presOf" srcId="{1291B6D4-0C2C-824A-B48C-017CE4BF93ED}" destId="{C05AEF8F-51CA-2649-B059-D9CA604C9929}" srcOrd="0" destOrd="1" presId="urn:microsoft.com/office/officeart/2005/8/layout/hList6"/>
    <dgm:cxn modelId="{5CC5EC95-9E9B-0149-8179-FD51F4283FA8}" srcId="{7C25E167-4C50-E649-834C-FFDEE31BDC67}" destId="{A6B9FCF2-E466-9D49-8C8B-FB6792EFEFF1}" srcOrd="3" destOrd="0" parTransId="{BA3ACACC-3666-1C41-AFD4-34A4D857430B}" sibTransId="{7AD724DA-7057-A640-809B-28B6792E4238}"/>
    <dgm:cxn modelId="{1D6CC1A9-93A1-BA40-AF86-021BCAAA3AD4}" type="presOf" srcId="{DE1BD028-DA22-944E-9622-60D856E3525E}" destId="{583C9CEB-F484-DE41-93EF-E1006A3BB162}" srcOrd="0" destOrd="5" presId="urn:microsoft.com/office/officeart/2005/8/layout/hList6"/>
    <dgm:cxn modelId="{386CC6EB-D45B-3947-91FE-4AD66CA79163}" type="presOf" srcId="{F01ED506-641E-DB4B-85BE-70914ED1299C}" destId="{D762BF79-F6C7-5342-9570-44C13469BB71}" srcOrd="0" destOrd="1" presId="urn:microsoft.com/office/officeart/2005/8/layout/hList6"/>
    <dgm:cxn modelId="{37A580DE-968F-F44C-9AE0-1F72F1079D06}" srcId="{8D9919EA-F22D-0E48-A776-18A9410D6068}" destId="{C3124DCD-3C07-F34C-A1D2-50728C77C168}" srcOrd="1" destOrd="0" parTransId="{D81D5F31-7295-2C45-8565-2BF0982AC63C}" sibTransId="{CF27E795-2DB3-FB4A-9D18-25AE23CD21B3}"/>
    <dgm:cxn modelId="{DE8FC778-8163-D64D-AEBE-257F14814077}" type="presOf" srcId="{7C25E167-4C50-E649-834C-FFDEE31BDC67}" destId="{583C9CEB-F484-DE41-93EF-E1006A3BB162}" srcOrd="0" destOrd="0" presId="urn:microsoft.com/office/officeart/2005/8/layout/hList6"/>
    <dgm:cxn modelId="{84B881CD-572A-5549-8138-42BEB7D39F81}" srcId="{C3124DCD-3C07-F34C-A1D2-50728C77C168}" destId="{C87303A3-FCF0-EC46-81D3-838D92E4D25E}" srcOrd="1" destOrd="0" parTransId="{C94333B7-968B-2844-A7CA-6049E0149539}" sibTransId="{2BD2DA09-A369-6245-B5C1-CF6FEB7646A4}"/>
    <dgm:cxn modelId="{1032E344-1C19-B143-B4AD-CF87C945DC98}" type="presOf" srcId="{7C9E1040-2119-514D-A98F-2EAD9DBCB14A}" destId="{583C9CEB-F484-DE41-93EF-E1006A3BB162}" srcOrd="0" destOrd="1" presId="urn:microsoft.com/office/officeart/2005/8/layout/hList6"/>
    <dgm:cxn modelId="{1D4A3C6A-FF96-6842-8E81-F6233AF99FA5}" type="presOf" srcId="{8BC1CB2F-66BC-ED41-8512-77C31E1D989C}" destId="{583C9CEB-F484-DE41-93EF-E1006A3BB162}" srcOrd="0" destOrd="3" presId="urn:microsoft.com/office/officeart/2005/8/layout/hList6"/>
    <dgm:cxn modelId="{84C8317A-BAD3-E346-BB5F-91EFCBF6FB0F}" type="presOf" srcId="{EED664FD-3DC2-2B43-8AF5-6DC645C6219A}" destId="{D762BF79-F6C7-5342-9570-44C13469BB71}" srcOrd="0" destOrd="4" presId="urn:microsoft.com/office/officeart/2005/8/layout/hList6"/>
    <dgm:cxn modelId="{0D0F33B6-7F3E-8A4B-8B40-382659A76DB0}" srcId="{8D9919EA-F22D-0E48-A776-18A9410D6068}" destId="{7C25E167-4C50-E649-834C-FFDEE31BDC67}" srcOrd="2" destOrd="0" parTransId="{6BEDAF30-35DC-CB43-A34B-D9D1399AB61B}" sibTransId="{C78401CD-FF15-0E4A-854B-8629784ABAC3}"/>
    <dgm:cxn modelId="{B20DCF1E-A6F4-F148-9521-2D5A46150D81}" type="presOf" srcId="{C3124DCD-3C07-F34C-A1D2-50728C77C168}" destId="{D762BF79-F6C7-5342-9570-44C13469BB71}" srcOrd="0" destOrd="0" presId="urn:microsoft.com/office/officeart/2005/8/layout/hList6"/>
    <dgm:cxn modelId="{97A58231-8701-224A-87D7-C256335DA38B}" srcId="{C3124DCD-3C07-F34C-A1D2-50728C77C168}" destId="{EED664FD-3DC2-2B43-8AF5-6DC645C6219A}" srcOrd="3" destOrd="0" parTransId="{1E78754A-734F-104C-A5FD-D878330ACD34}" sibTransId="{AFD61EF2-9971-CD40-88F1-5CD372C0ACEC}"/>
    <dgm:cxn modelId="{B930E398-E7AF-6441-A4BB-23F63F35C7AD}" type="presOf" srcId="{FE75DE23-1E87-654B-A938-102AF8BE6576}" destId="{C05AEF8F-51CA-2649-B059-D9CA604C9929}" srcOrd="0" destOrd="0" presId="urn:microsoft.com/office/officeart/2005/8/layout/hList6"/>
    <dgm:cxn modelId="{C9AE11D4-06B2-324E-9D7B-C809D7CC801F}" type="presOf" srcId="{8D9919EA-F22D-0E48-A776-18A9410D6068}" destId="{466B69E2-CD2E-1247-8393-17E03B43BBE0}" srcOrd="0" destOrd="0" presId="urn:microsoft.com/office/officeart/2005/8/layout/hList6"/>
    <dgm:cxn modelId="{DE53CD3F-E635-114A-8982-E3D1CFD475DF}" type="presOf" srcId="{E212FCD3-840E-5C4F-B99F-D3FE3014EC0F}" destId="{C05AEF8F-51CA-2649-B059-D9CA604C9929}" srcOrd="0" destOrd="3" presId="urn:microsoft.com/office/officeart/2005/8/layout/hList6"/>
    <dgm:cxn modelId="{950968C8-E576-AE46-B084-DABF2770650A}" type="presOf" srcId="{A6B9FCF2-E466-9D49-8C8B-FB6792EFEFF1}" destId="{583C9CEB-F484-DE41-93EF-E1006A3BB162}" srcOrd="0" destOrd="4" presId="urn:microsoft.com/office/officeart/2005/8/layout/hList6"/>
    <dgm:cxn modelId="{E5ADE91F-FD7B-C54F-B926-0AE99396A7E3}" srcId="{C3124DCD-3C07-F34C-A1D2-50728C77C168}" destId="{F01ED506-641E-DB4B-85BE-70914ED1299C}" srcOrd="0" destOrd="0" parTransId="{E672F727-7244-6347-B21F-3DB3EB521B40}" sibTransId="{741953E4-5D75-1B4D-9C5C-FB52B38351D5}"/>
    <dgm:cxn modelId="{BDA05C79-5589-8A47-9A68-5B1D8EE11D0C}" type="presParOf" srcId="{466B69E2-CD2E-1247-8393-17E03B43BBE0}" destId="{C05AEF8F-51CA-2649-B059-D9CA604C9929}" srcOrd="0" destOrd="0" presId="urn:microsoft.com/office/officeart/2005/8/layout/hList6"/>
    <dgm:cxn modelId="{12256FFC-9AC6-5247-93F8-2C5BDDFD0B57}" type="presParOf" srcId="{466B69E2-CD2E-1247-8393-17E03B43BBE0}" destId="{2AE2B07D-6091-4744-866F-3C9A7BA64104}" srcOrd="1" destOrd="0" presId="urn:microsoft.com/office/officeart/2005/8/layout/hList6"/>
    <dgm:cxn modelId="{1317AF81-5A42-6644-AC5D-BE60D57B088B}" type="presParOf" srcId="{466B69E2-CD2E-1247-8393-17E03B43BBE0}" destId="{D762BF79-F6C7-5342-9570-44C13469BB71}" srcOrd="2" destOrd="0" presId="urn:microsoft.com/office/officeart/2005/8/layout/hList6"/>
    <dgm:cxn modelId="{93977181-8347-9749-ABEA-EBFCE0275991}" type="presParOf" srcId="{466B69E2-CD2E-1247-8393-17E03B43BBE0}" destId="{7CEE8763-20DB-1A41-B7D1-B55A3256B12B}" srcOrd="3" destOrd="0" presId="urn:microsoft.com/office/officeart/2005/8/layout/hList6"/>
    <dgm:cxn modelId="{C7DC0B0E-77B1-594A-92AA-63A9693E4698}" type="presParOf" srcId="{466B69E2-CD2E-1247-8393-17E03B43BBE0}" destId="{583C9CEB-F484-DE41-93EF-E1006A3BB162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77A46A4-2CFF-BF44-A23A-9A0733720E9C}" type="doc">
      <dgm:prSet loTypeId="urn:microsoft.com/office/officeart/2005/8/layout/hierarchy3" loCatId="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6DC6AFF-8C99-8E45-B725-71A9F9B084C4}">
      <dgm:prSet phldrT="[Text]"/>
      <dgm:spPr/>
      <dgm:t>
        <a:bodyPr/>
        <a:lstStyle/>
        <a:p>
          <a:r>
            <a:rPr lang="en-US" dirty="0" smtClean="0"/>
            <a:t>NOMOR REKENING</a:t>
          </a:r>
          <a:endParaRPr lang="en-US" dirty="0"/>
        </a:p>
      </dgm:t>
    </dgm:pt>
    <dgm:pt modelId="{90E9561D-5C8C-BE4A-AD16-0C34CA0E5A81}" type="parTrans" cxnId="{3F3A690A-6B81-DC42-9351-A132435EB586}">
      <dgm:prSet/>
      <dgm:spPr/>
      <dgm:t>
        <a:bodyPr/>
        <a:lstStyle/>
        <a:p>
          <a:endParaRPr lang="en-US"/>
        </a:p>
      </dgm:t>
    </dgm:pt>
    <dgm:pt modelId="{164F8CA1-C33C-3A4E-BC2F-1876E4F384D3}" type="sibTrans" cxnId="{3F3A690A-6B81-DC42-9351-A132435EB586}">
      <dgm:prSet/>
      <dgm:spPr/>
      <dgm:t>
        <a:bodyPr/>
        <a:lstStyle/>
        <a:p>
          <a:endParaRPr lang="en-US"/>
        </a:p>
      </dgm:t>
    </dgm:pt>
    <dgm:pt modelId="{DB68B498-9DEC-9C47-A756-43B27C357C58}">
      <dgm:prSet phldrT="[Text]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 dirty="0" smtClean="0"/>
            <a:t>27 DES 2017</a:t>
          </a:r>
          <a:endParaRPr lang="en-US" dirty="0"/>
        </a:p>
      </dgm:t>
    </dgm:pt>
    <dgm:pt modelId="{7926B2D8-55ED-F545-985C-F45EBFFFE96E}" type="parTrans" cxnId="{032AFA29-6905-524E-A72C-F4F8CC48B486}">
      <dgm:prSet/>
      <dgm:spPr/>
      <dgm:t>
        <a:bodyPr/>
        <a:lstStyle/>
        <a:p>
          <a:endParaRPr lang="en-US"/>
        </a:p>
      </dgm:t>
    </dgm:pt>
    <dgm:pt modelId="{8DC8F345-EA9F-9841-BA2F-4031B839F2DF}" type="sibTrans" cxnId="{032AFA29-6905-524E-A72C-F4F8CC48B486}">
      <dgm:prSet/>
      <dgm:spPr/>
      <dgm:t>
        <a:bodyPr/>
        <a:lstStyle/>
        <a:p>
          <a:endParaRPr lang="en-US"/>
        </a:p>
      </dgm:t>
    </dgm:pt>
    <dgm:pt modelId="{740F58B5-D9F2-6949-8B33-866041939F75}">
      <dgm:prSet phldrT="[Text]"/>
      <dgm:spPr/>
      <dgm:t>
        <a:bodyPr/>
        <a:lstStyle/>
        <a:p>
          <a:r>
            <a:rPr lang="en-US" dirty="0" smtClean="0"/>
            <a:t>BPKAD </a:t>
          </a:r>
          <a:r>
            <a:rPr lang="en-US" dirty="0" err="1" smtClean="0"/>
            <a:t>Cq</a:t>
          </a:r>
          <a:r>
            <a:rPr lang="en-US" dirty="0" smtClean="0"/>
            <a:t> BIDANG PERBENDAHARAAN</a:t>
          </a:r>
          <a:endParaRPr lang="en-US" dirty="0"/>
        </a:p>
      </dgm:t>
    </dgm:pt>
    <dgm:pt modelId="{41BFC1C5-34FC-E040-BF3B-3D98015B78BD}" type="parTrans" cxnId="{980919C3-E614-BF46-9449-5AFF87CBF4DA}">
      <dgm:prSet/>
      <dgm:spPr/>
      <dgm:t>
        <a:bodyPr/>
        <a:lstStyle/>
        <a:p>
          <a:endParaRPr lang="en-US"/>
        </a:p>
      </dgm:t>
    </dgm:pt>
    <dgm:pt modelId="{5328877A-AFB0-4549-A579-58940DCFE60B}" type="sibTrans" cxnId="{980919C3-E614-BF46-9449-5AFF87CBF4DA}">
      <dgm:prSet/>
      <dgm:spPr/>
      <dgm:t>
        <a:bodyPr/>
        <a:lstStyle/>
        <a:p>
          <a:endParaRPr lang="en-US"/>
        </a:p>
      </dgm:t>
    </dgm:pt>
    <dgm:pt modelId="{D8658D2A-CB97-8E41-BE1D-7DD06D03136C}">
      <dgm:prSet phldrT="[Text]"/>
      <dgm:spPr/>
      <dgm:t>
        <a:bodyPr/>
        <a:lstStyle/>
        <a:p>
          <a:r>
            <a:rPr lang="en-US" dirty="0" smtClean="0"/>
            <a:t>BATASAN</a:t>
          </a:r>
          <a:endParaRPr lang="en-US" dirty="0"/>
        </a:p>
      </dgm:t>
    </dgm:pt>
    <dgm:pt modelId="{2D07CD3F-37E3-FC41-898C-CC6F19953C39}" type="parTrans" cxnId="{7F860984-C002-EC49-924A-43A6B6B6D97C}">
      <dgm:prSet/>
      <dgm:spPr/>
      <dgm:t>
        <a:bodyPr/>
        <a:lstStyle/>
        <a:p>
          <a:endParaRPr lang="en-US"/>
        </a:p>
      </dgm:t>
    </dgm:pt>
    <dgm:pt modelId="{F2F61CEB-E9AC-6043-AD63-2A981390A9E1}" type="sibTrans" cxnId="{7F860984-C002-EC49-924A-43A6B6B6D97C}">
      <dgm:prSet/>
      <dgm:spPr/>
      <dgm:t>
        <a:bodyPr/>
        <a:lstStyle/>
        <a:p>
          <a:endParaRPr lang="en-US"/>
        </a:p>
      </dgm:t>
    </dgm:pt>
    <dgm:pt modelId="{5D17896A-4ACA-644F-AA2F-96F26514D797}">
      <dgm:prSet phldrT="[Text]"/>
      <dgm:spPr/>
      <dgm:t>
        <a:bodyPr/>
        <a:lstStyle/>
        <a:p>
          <a:r>
            <a:rPr lang="en-US" dirty="0" smtClean="0"/>
            <a:t>BP DAN BPP </a:t>
          </a:r>
          <a:endParaRPr lang="en-US" dirty="0"/>
        </a:p>
      </dgm:t>
    </dgm:pt>
    <dgm:pt modelId="{705E536E-88F1-5F4A-8E0B-0A755D6BCA10}" type="parTrans" cxnId="{859786DF-5F44-294C-A1D2-BD03E949F6C2}">
      <dgm:prSet/>
      <dgm:spPr/>
      <dgm:t>
        <a:bodyPr/>
        <a:lstStyle/>
        <a:p>
          <a:endParaRPr lang="en-US"/>
        </a:p>
      </dgm:t>
    </dgm:pt>
    <dgm:pt modelId="{7EAC7E31-E144-A044-972C-084420AC1CD7}" type="sibTrans" cxnId="{859786DF-5F44-294C-A1D2-BD03E949F6C2}">
      <dgm:prSet/>
      <dgm:spPr/>
      <dgm:t>
        <a:bodyPr/>
        <a:lstStyle/>
        <a:p>
          <a:endParaRPr lang="en-US"/>
        </a:p>
      </dgm:t>
    </dgm:pt>
    <dgm:pt modelId="{1EA67EEE-1764-C848-A07B-E516ADC5060C}">
      <dgm:prSet phldrT="[Text]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 dirty="0" smtClean="0"/>
            <a:t>MAKSIMAL</a:t>
          </a:r>
        </a:p>
        <a:p>
          <a:r>
            <a:rPr lang="en-US" dirty="0" smtClean="0"/>
            <a:t>10 JUTA RUPIAH</a:t>
          </a:r>
          <a:endParaRPr lang="en-US" dirty="0"/>
        </a:p>
      </dgm:t>
    </dgm:pt>
    <dgm:pt modelId="{FD6E9647-80EF-C94A-AB3D-0544178BC5FE}" type="parTrans" cxnId="{B6C984CB-EE72-FD46-A0CE-4ADDA1C9C133}">
      <dgm:prSet/>
      <dgm:spPr/>
      <dgm:t>
        <a:bodyPr/>
        <a:lstStyle/>
        <a:p>
          <a:endParaRPr lang="en-US"/>
        </a:p>
      </dgm:t>
    </dgm:pt>
    <dgm:pt modelId="{9157664E-75DA-AF40-ACB3-9776A8E2B548}" type="sibTrans" cxnId="{B6C984CB-EE72-FD46-A0CE-4ADDA1C9C133}">
      <dgm:prSet/>
      <dgm:spPr/>
      <dgm:t>
        <a:bodyPr/>
        <a:lstStyle/>
        <a:p>
          <a:endParaRPr lang="en-US"/>
        </a:p>
      </dgm:t>
    </dgm:pt>
    <dgm:pt modelId="{8D14F489-0F24-304B-9B29-9BC999821BE5}" type="pres">
      <dgm:prSet presAssocID="{877A46A4-2CFF-BF44-A23A-9A0733720E9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4AE6652-A7AD-0B4E-B91C-4C14F2C41DB7}" type="pres">
      <dgm:prSet presAssocID="{96DC6AFF-8C99-8E45-B725-71A9F9B084C4}" presName="root" presStyleCnt="0"/>
      <dgm:spPr/>
    </dgm:pt>
    <dgm:pt modelId="{EE2A6F26-C04F-ED4C-8784-81BD01D2635D}" type="pres">
      <dgm:prSet presAssocID="{96DC6AFF-8C99-8E45-B725-71A9F9B084C4}" presName="rootComposite" presStyleCnt="0"/>
      <dgm:spPr/>
    </dgm:pt>
    <dgm:pt modelId="{C76BAAF8-7DD6-5844-9793-972BEC02576B}" type="pres">
      <dgm:prSet presAssocID="{96DC6AFF-8C99-8E45-B725-71A9F9B084C4}" presName="rootText" presStyleLbl="node1" presStyleIdx="0" presStyleCnt="2"/>
      <dgm:spPr/>
    </dgm:pt>
    <dgm:pt modelId="{BA53C82D-726A-DE42-A403-56D9A9AA6B6A}" type="pres">
      <dgm:prSet presAssocID="{96DC6AFF-8C99-8E45-B725-71A9F9B084C4}" presName="rootConnector" presStyleLbl="node1" presStyleIdx="0" presStyleCnt="2"/>
      <dgm:spPr/>
    </dgm:pt>
    <dgm:pt modelId="{8DEFA9D3-A355-6E4C-A225-F1240536C09A}" type="pres">
      <dgm:prSet presAssocID="{96DC6AFF-8C99-8E45-B725-71A9F9B084C4}" presName="childShape" presStyleCnt="0"/>
      <dgm:spPr/>
    </dgm:pt>
    <dgm:pt modelId="{6D2551AA-DDC3-714B-9320-49A25C08FF4C}" type="pres">
      <dgm:prSet presAssocID="{7926B2D8-55ED-F545-985C-F45EBFFFE96E}" presName="Name13" presStyleLbl="parChTrans1D2" presStyleIdx="0" presStyleCnt="4"/>
      <dgm:spPr/>
    </dgm:pt>
    <dgm:pt modelId="{B9469E2F-499E-7543-9809-67ABF30A526C}" type="pres">
      <dgm:prSet presAssocID="{DB68B498-9DEC-9C47-A756-43B27C357C58}" presName="childText" presStyleLbl="bgAcc1" presStyleIdx="0" presStyleCnt="4">
        <dgm:presLayoutVars>
          <dgm:bulletEnabled val="1"/>
        </dgm:presLayoutVars>
      </dgm:prSet>
      <dgm:spPr/>
    </dgm:pt>
    <dgm:pt modelId="{3FA111C0-7B60-F342-940F-9BDD6B051A4E}" type="pres">
      <dgm:prSet presAssocID="{41BFC1C5-34FC-E040-BF3B-3D98015B78BD}" presName="Name13" presStyleLbl="parChTrans1D2" presStyleIdx="1" presStyleCnt="4"/>
      <dgm:spPr/>
    </dgm:pt>
    <dgm:pt modelId="{FAC53111-F633-BF4C-81A1-371CC8B2295F}" type="pres">
      <dgm:prSet presAssocID="{740F58B5-D9F2-6949-8B33-866041939F75}" presName="childText" presStyleLbl="bgAcc1" presStyleIdx="1" presStyleCnt="4">
        <dgm:presLayoutVars>
          <dgm:bulletEnabled val="1"/>
        </dgm:presLayoutVars>
      </dgm:prSet>
      <dgm:spPr/>
    </dgm:pt>
    <dgm:pt modelId="{DA607B04-E390-FA48-A12C-457C5BB05692}" type="pres">
      <dgm:prSet presAssocID="{D8658D2A-CB97-8E41-BE1D-7DD06D03136C}" presName="root" presStyleCnt="0"/>
      <dgm:spPr/>
    </dgm:pt>
    <dgm:pt modelId="{33CE4609-E3C8-F84E-B043-D7ADD7229FE6}" type="pres">
      <dgm:prSet presAssocID="{D8658D2A-CB97-8E41-BE1D-7DD06D03136C}" presName="rootComposite" presStyleCnt="0"/>
      <dgm:spPr/>
    </dgm:pt>
    <dgm:pt modelId="{637FCAF2-45D3-E54C-9459-820FA9633BD3}" type="pres">
      <dgm:prSet presAssocID="{D8658D2A-CB97-8E41-BE1D-7DD06D03136C}" presName="rootText" presStyleLbl="node1" presStyleIdx="1" presStyleCnt="2"/>
      <dgm:spPr/>
    </dgm:pt>
    <dgm:pt modelId="{FAF7AB51-0A1B-874B-8366-775933F7DFC3}" type="pres">
      <dgm:prSet presAssocID="{D8658D2A-CB97-8E41-BE1D-7DD06D03136C}" presName="rootConnector" presStyleLbl="node1" presStyleIdx="1" presStyleCnt="2"/>
      <dgm:spPr/>
    </dgm:pt>
    <dgm:pt modelId="{F7D366CE-56AF-B34D-B4DF-F9B74AF45196}" type="pres">
      <dgm:prSet presAssocID="{D8658D2A-CB97-8E41-BE1D-7DD06D03136C}" presName="childShape" presStyleCnt="0"/>
      <dgm:spPr/>
    </dgm:pt>
    <dgm:pt modelId="{9A6FA0B6-9406-8244-ABD8-733D958DE7D5}" type="pres">
      <dgm:prSet presAssocID="{705E536E-88F1-5F4A-8E0B-0A755D6BCA10}" presName="Name13" presStyleLbl="parChTrans1D2" presStyleIdx="2" presStyleCnt="4"/>
      <dgm:spPr/>
    </dgm:pt>
    <dgm:pt modelId="{AFEC8DCD-8D6A-5C4B-811F-95D377319ADE}" type="pres">
      <dgm:prSet presAssocID="{5D17896A-4ACA-644F-AA2F-96F26514D797}" presName="childText" presStyleLbl="bgAcc1" presStyleIdx="2" presStyleCnt="4">
        <dgm:presLayoutVars>
          <dgm:bulletEnabled val="1"/>
        </dgm:presLayoutVars>
      </dgm:prSet>
      <dgm:spPr/>
    </dgm:pt>
    <dgm:pt modelId="{C36C9898-AE08-7E43-ABC9-474504AB8A52}" type="pres">
      <dgm:prSet presAssocID="{FD6E9647-80EF-C94A-AB3D-0544178BC5FE}" presName="Name13" presStyleLbl="parChTrans1D2" presStyleIdx="3" presStyleCnt="4"/>
      <dgm:spPr/>
    </dgm:pt>
    <dgm:pt modelId="{8D5BCFA3-3F8C-8D45-9A2D-A6B65D9509A4}" type="pres">
      <dgm:prSet presAssocID="{1EA67EEE-1764-C848-A07B-E516ADC5060C}" presName="childText" presStyleLbl="bgAcc1" presStyleIdx="3" presStyleCnt="4">
        <dgm:presLayoutVars>
          <dgm:bulletEnabled val="1"/>
        </dgm:presLayoutVars>
      </dgm:prSet>
      <dgm:spPr/>
    </dgm:pt>
  </dgm:ptLst>
  <dgm:cxnLst>
    <dgm:cxn modelId="{843E862C-192D-EB4C-BE4A-8BD46923058F}" type="presOf" srcId="{96DC6AFF-8C99-8E45-B725-71A9F9B084C4}" destId="{BA53C82D-726A-DE42-A403-56D9A9AA6B6A}" srcOrd="1" destOrd="0" presId="urn:microsoft.com/office/officeart/2005/8/layout/hierarchy3"/>
    <dgm:cxn modelId="{3F3A690A-6B81-DC42-9351-A132435EB586}" srcId="{877A46A4-2CFF-BF44-A23A-9A0733720E9C}" destId="{96DC6AFF-8C99-8E45-B725-71A9F9B084C4}" srcOrd="0" destOrd="0" parTransId="{90E9561D-5C8C-BE4A-AD16-0C34CA0E5A81}" sibTransId="{164F8CA1-C33C-3A4E-BC2F-1876E4F384D3}"/>
    <dgm:cxn modelId="{60E142AE-092D-904D-8ACF-487744A37CCE}" type="presOf" srcId="{5D17896A-4ACA-644F-AA2F-96F26514D797}" destId="{AFEC8DCD-8D6A-5C4B-811F-95D377319ADE}" srcOrd="0" destOrd="0" presId="urn:microsoft.com/office/officeart/2005/8/layout/hierarchy3"/>
    <dgm:cxn modelId="{1574160A-C283-584A-8F1C-896E6CB8ECBB}" type="presOf" srcId="{740F58B5-D9F2-6949-8B33-866041939F75}" destId="{FAC53111-F633-BF4C-81A1-371CC8B2295F}" srcOrd="0" destOrd="0" presId="urn:microsoft.com/office/officeart/2005/8/layout/hierarchy3"/>
    <dgm:cxn modelId="{99A2AFA2-8F5B-8A45-A8DF-88F1444CF14C}" type="presOf" srcId="{1EA67EEE-1764-C848-A07B-E516ADC5060C}" destId="{8D5BCFA3-3F8C-8D45-9A2D-A6B65D9509A4}" srcOrd="0" destOrd="0" presId="urn:microsoft.com/office/officeart/2005/8/layout/hierarchy3"/>
    <dgm:cxn modelId="{859786DF-5F44-294C-A1D2-BD03E949F6C2}" srcId="{D8658D2A-CB97-8E41-BE1D-7DD06D03136C}" destId="{5D17896A-4ACA-644F-AA2F-96F26514D797}" srcOrd="0" destOrd="0" parTransId="{705E536E-88F1-5F4A-8E0B-0A755D6BCA10}" sibTransId="{7EAC7E31-E144-A044-972C-084420AC1CD7}"/>
    <dgm:cxn modelId="{64235E2C-70D5-0047-9A02-0D503E5062E6}" type="presOf" srcId="{877A46A4-2CFF-BF44-A23A-9A0733720E9C}" destId="{8D14F489-0F24-304B-9B29-9BC999821BE5}" srcOrd="0" destOrd="0" presId="urn:microsoft.com/office/officeart/2005/8/layout/hierarchy3"/>
    <dgm:cxn modelId="{B43B09F7-0EFE-FE46-B3A6-158397C8A0BC}" type="presOf" srcId="{D8658D2A-CB97-8E41-BE1D-7DD06D03136C}" destId="{FAF7AB51-0A1B-874B-8366-775933F7DFC3}" srcOrd="1" destOrd="0" presId="urn:microsoft.com/office/officeart/2005/8/layout/hierarchy3"/>
    <dgm:cxn modelId="{B6C984CB-EE72-FD46-A0CE-4ADDA1C9C133}" srcId="{D8658D2A-CB97-8E41-BE1D-7DD06D03136C}" destId="{1EA67EEE-1764-C848-A07B-E516ADC5060C}" srcOrd="1" destOrd="0" parTransId="{FD6E9647-80EF-C94A-AB3D-0544178BC5FE}" sibTransId="{9157664E-75DA-AF40-ACB3-9776A8E2B548}"/>
    <dgm:cxn modelId="{7F860984-C002-EC49-924A-43A6B6B6D97C}" srcId="{877A46A4-2CFF-BF44-A23A-9A0733720E9C}" destId="{D8658D2A-CB97-8E41-BE1D-7DD06D03136C}" srcOrd="1" destOrd="0" parTransId="{2D07CD3F-37E3-FC41-898C-CC6F19953C39}" sibTransId="{F2F61CEB-E9AC-6043-AD63-2A981390A9E1}"/>
    <dgm:cxn modelId="{4BF63D3D-C8C2-854B-AAB1-E51B26C3849F}" type="presOf" srcId="{DB68B498-9DEC-9C47-A756-43B27C357C58}" destId="{B9469E2F-499E-7543-9809-67ABF30A526C}" srcOrd="0" destOrd="0" presId="urn:microsoft.com/office/officeart/2005/8/layout/hierarchy3"/>
    <dgm:cxn modelId="{E094D3E1-3077-2D4C-84D8-9F38ACC75668}" type="presOf" srcId="{7926B2D8-55ED-F545-985C-F45EBFFFE96E}" destId="{6D2551AA-DDC3-714B-9320-49A25C08FF4C}" srcOrd="0" destOrd="0" presId="urn:microsoft.com/office/officeart/2005/8/layout/hierarchy3"/>
    <dgm:cxn modelId="{C759BE5C-EBFC-1B47-8CA0-B863AF3F7FDF}" type="presOf" srcId="{41BFC1C5-34FC-E040-BF3B-3D98015B78BD}" destId="{3FA111C0-7B60-F342-940F-9BDD6B051A4E}" srcOrd="0" destOrd="0" presId="urn:microsoft.com/office/officeart/2005/8/layout/hierarchy3"/>
    <dgm:cxn modelId="{032AFA29-6905-524E-A72C-F4F8CC48B486}" srcId="{96DC6AFF-8C99-8E45-B725-71A9F9B084C4}" destId="{DB68B498-9DEC-9C47-A756-43B27C357C58}" srcOrd="0" destOrd="0" parTransId="{7926B2D8-55ED-F545-985C-F45EBFFFE96E}" sibTransId="{8DC8F345-EA9F-9841-BA2F-4031B839F2DF}"/>
    <dgm:cxn modelId="{38DF2482-81A6-6247-BDAB-9B4095AA0196}" type="presOf" srcId="{705E536E-88F1-5F4A-8E0B-0A755D6BCA10}" destId="{9A6FA0B6-9406-8244-ABD8-733D958DE7D5}" srcOrd="0" destOrd="0" presId="urn:microsoft.com/office/officeart/2005/8/layout/hierarchy3"/>
    <dgm:cxn modelId="{B0258A97-4A8C-A140-808A-CC51A7AE4446}" type="presOf" srcId="{FD6E9647-80EF-C94A-AB3D-0544178BC5FE}" destId="{C36C9898-AE08-7E43-ABC9-474504AB8A52}" srcOrd="0" destOrd="0" presId="urn:microsoft.com/office/officeart/2005/8/layout/hierarchy3"/>
    <dgm:cxn modelId="{794E9E69-BDD2-0E40-84D9-F724B3349E21}" type="presOf" srcId="{D8658D2A-CB97-8E41-BE1D-7DD06D03136C}" destId="{637FCAF2-45D3-E54C-9459-820FA9633BD3}" srcOrd="0" destOrd="0" presId="urn:microsoft.com/office/officeart/2005/8/layout/hierarchy3"/>
    <dgm:cxn modelId="{980919C3-E614-BF46-9449-5AFF87CBF4DA}" srcId="{96DC6AFF-8C99-8E45-B725-71A9F9B084C4}" destId="{740F58B5-D9F2-6949-8B33-866041939F75}" srcOrd="1" destOrd="0" parTransId="{41BFC1C5-34FC-E040-BF3B-3D98015B78BD}" sibTransId="{5328877A-AFB0-4549-A579-58940DCFE60B}"/>
    <dgm:cxn modelId="{02E62419-5ED1-1644-86B9-DB0B684DFD04}" type="presOf" srcId="{96DC6AFF-8C99-8E45-B725-71A9F9B084C4}" destId="{C76BAAF8-7DD6-5844-9793-972BEC02576B}" srcOrd="0" destOrd="0" presId="urn:microsoft.com/office/officeart/2005/8/layout/hierarchy3"/>
    <dgm:cxn modelId="{B052F6C0-C334-DE46-A58A-7D16BE47932F}" type="presParOf" srcId="{8D14F489-0F24-304B-9B29-9BC999821BE5}" destId="{D4AE6652-A7AD-0B4E-B91C-4C14F2C41DB7}" srcOrd="0" destOrd="0" presId="urn:microsoft.com/office/officeart/2005/8/layout/hierarchy3"/>
    <dgm:cxn modelId="{74761067-6F9D-E34E-B79F-F131D9D70B41}" type="presParOf" srcId="{D4AE6652-A7AD-0B4E-B91C-4C14F2C41DB7}" destId="{EE2A6F26-C04F-ED4C-8784-81BD01D2635D}" srcOrd="0" destOrd="0" presId="urn:microsoft.com/office/officeart/2005/8/layout/hierarchy3"/>
    <dgm:cxn modelId="{4DDABAF9-21F7-184C-8CB7-C4B64488D977}" type="presParOf" srcId="{EE2A6F26-C04F-ED4C-8784-81BD01D2635D}" destId="{C76BAAF8-7DD6-5844-9793-972BEC02576B}" srcOrd="0" destOrd="0" presId="urn:microsoft.com/office/officeart/2005/8/layout/hierarchy3"/>
    <dgm:cxn modelId="{84C4DE33-5044-864E-BBC4-EE28217062CC}" type="presParOf" srcId="{EE2A6F26-C04F-ED4C-8784-81BD01D2635D}" destId="{BA53C82D-726A-DE42-A403-56D9A9AA6B6A}" srcOrd="1" destOrd="0" presId="urn:microsoft.com/office/officeart/2005/8/layout/hierarchy3"/>
    <dgm:cxn modelId="{774144AC-9BFA-7242-ADB6-D9A7A6D1A15B}" type="presParOf" srcId="{D4AE6652-A7AD-0B4E-B91C-4C14F2C41DB7}" destId="{8DEFA9D3-A355-6E4C-A225-F1240536C09A}" srcOrd="1" destOrd="0" presId="urn:microsoft.com/office/officeart/2005/8/layout/hierarchy3"/>
    <dgm:cxn modelId="{298EC82E-9B48-564A-A2B8-40421E5B245B}" type="presParOf" srcId="{8DEFA9D3-A355-6E4C-A225-F1240536C09A}" destId="{6D2551AA-DDC3-714B-9320-49A25C08FF4C}" srcOrd="0" destOrd="0" presId="urn:microsoft.com/office/officeart/2005/8/layout/hierarchy3"/>
    <dgm:cxn modelId="{31B9FE05-29CE-A24E-9794-13DACA472B93}" type="presParOf" srcId="{8DEFA9D3-A355-6E4C-A225-F1240536C09A}" destId="{B9469E2F-499E-7543-9809-67ABF30A526C}" srcOrd="1" destOrd="0" presId="urn:microsoft.com/office/officeart/2005/8/layout/hierarchy3"/>
    <dgm:cxn modelId="{F963DF5E-CDFF-5B45-AB7C-96772E80492B}" type="presParOf" srcId="{8DEFA9D3-A355-6E4C-A225-F1240536C09A}" destId="{3FA111C0-7B60-F342-940F-9BDD6B051A4E}" srcOrd="2" destOrd="0" presId="urn:microsoft.com/office/officeart/2005/8/layout/hierarchy3"/>
    <dgm:cxn modelId="{60CD5980-A2B6-DB43-A2D1-BF8B7386AFB8}" type="presParOf" srcId="{8DEFA9D3-A355-6E4C-A225-F1240536C09A}" destId="{FAC53111-F633-BF4C-81A1-371CC8B2295F}" srcOrd="3" destOrd="0" presId="urn:microsoft.com/office/officeart/2005/8/layout/hierarchy3"/>
    <dgm:cxn modelId="{D76848F3-B4C3-6B43-BE04-7E5A04227023}" type="presParOf" srcId="{8D14F489-0F24-304B-9B29-9BC999821BE5}" destId="{DA607B04-E390-FA48-A12C-457C5BB05692}" srcOrd="1" destOrd="0" presId="urn:microsoft.com/office/officeart/2005/8/layout/hierarchy3"/>
    <dgm:cxn modelId="{CC41737D-8B2F-8049-AA01-CE4B7667D424}" type="presParOf" srcId="{DA607B04-E390-FA48-A12C-457C5BB05692}" destId="{33CE4609-E3C8-F84E-B043-D7ADD7229FE6}" srcOrd="0" destOrd="0" presId="urn:microsoft.com/office/officeart/2005/8/layout/hierarchy3"/>
    <dgm:cxn modelId="{1C8A17ED-862D-B244-9806-451B561CAB73}" type="presParOf" srcId="{33CE4609-E3C8-F84E-B043-D7ADD7229FE6}" destId="{637FCAF2-45D3-E54C-9459-820FA9633BD3}" srcOrd="0" destOrd="0" presId="urn:microsoft.com/office/officeart/2005/8/layout/hierarchy3"/>
    <dgm:cxn modelId="{CA683EFB-EC4B-014C-BDC6-E92A27091E41}" type="presParOf" srcId="{33CE4609-E3C8-F84E-B043-D7ADD7229FE6}" destId="{FAF7AB51-0A1B-874B-8366-775933F7DFC3}" srcOrd="1" destOrd="0" presId="urn:microsoft.com/office/officeart/2005/8/layout/hierarchy3"/>
    <dgm:cxn modelId="{47E4A0BD-3034-7140-B41D-6A5603F39C89}" type="presParOf" srcId="{DA607B04-E390-FA48-A12C-457C5BB05692}" destId="{F7D366CE-56AF-B34D-B4DF-F9B74AF45196}" srcOrd="1" destOrd="0" presId="urn:microsoft.com/office/officeart/2005/8/layout/hierarchy3"/>
    <dgm:cxn modelId="{15518A0D-F63A-0441-9AFC-47EAEB57C601}" type="presParOf" srcId="{F7D366CE-56AF-B34D-B4DF-F9B74AF45196}" destId="{9A6FA0B6-9406-8244-ABD8-733D958DE7D5}" srcOrd="0" destOrd="0" presId="urn:microsoft.com/office/officeart/2005/8/layout/hierarchy3"/>
    <dgm:cxn modelId="{5C0B2C40-7291-CB49-A817-047CCF5E51FB}" type="presParOf" srcId="{F7D366CE-56AF-B34D-B4DF-F9B74AF45196}" destId="{AFEC8DCD-8D6A-5C4B-811F-95D377319ADE}" srcOrd="1" destOrd="0" presId="urn:microsoft.com/office/officeart/2005/8/layout/hierarchy3"/>
    <dgm:cxn modelId="{36B1F35E-7573-1942-B6EE-316D490C9226}" type="presParOf" srcId="{F7D366CE-56AF-B34D-B4DF-F9B74AF45196}" destId="{C36C9898-AE08-7E43-ABC9-474504AB8A52}" srcOrd="2" destOrd="0" presId="urn:microsoft.com/office/officeart/2005/8/layout/hierarchy3"/>
    <dgm:cxn modelId="{22FED0C8-C775-2445-A274-7F34C78CB69B}" type="presParOf" srcId="{F7D366CE-56AF-B34D-B4DF-F9B74AF45196}" destId="{8D5BCFA3-3F8C-8D45-9A2D-A6B65D9509A4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64F785-7ED7-2847-BA9B-C20A7E1FD358}">
      <dsp:nvSpPr>
        <dsp:cNvPr id="0" name=""/>
        <dsp:cNvSpPr/>
      </dsp:nvSpPr>
      <dsp:spPr>
        <a:xfrm rot="5400000">
          <a:off x="2094189" y="1528799"/>
          <a:ext cx="1352091" cy="153930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B922A94-7E85-2C46-A50B-8520A30B513A}">
      <dsp:nvSpPr>
        <dsp:cNvPr id="0" name=""/>
        <dsp:cNvSpPr/>
      </dsp:nvSpPr>
      <dsp:spPr>
        <a:xfrm>
          <a:off x="1044162" y="29979"/>
          <a:ext cx="3659737" cy="1593214"/>
        </a:xfrm>
        <a:prstGeom prst="roundRect">
          <a:avLst>
            <a:gd name="adj" fmla="val 1667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DASAR</a:t>
          </a:r>
          <a:r>
            <a:rPr lang="en-US" sz="2400" kern="1200" baseline="0" dirty="0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PELAKSANAAN</a:t>
          </a:r>
          <a:endParaRPr lang="en-US" sz="2400" kern="1200" dirty="0">
            <a:solidFill>
              <a:srgbClr val="C00000"/>
            </a:solidFill>
            <a:latin typeface="Abadi MT Condensed Extra Bold" charset="0"/>
            <a:ea typeface="Abadi MT Condensed Extra Bold" charset="0"/>
            <a:cs typeface="Abadi MT Condensed Extra Bold" charset="0"/>
          </a:endParaRPr>
        </a:p>
      </dsp:txBody>
      <dsp:txXfrm>
        <a:off x="1121950" y="107767"/>
        <a:ext cx="3504161" cy="1437638"/>
      </dsp:txXfrm>
    </dsp:sp>
    <dsp:sp modelId="{86F8966A-0020-9D48-863B-6D3F6DB7FDC2}">
      <dsp:nvSpPr>
        <dsp:cNvPr id="0" name=""/>
        <dsp:cNvSpPr/>
      </dsp:nvSpPr>
      <dsp:spPr>
        <a:xfrm>
          <a:off x="4012093" y="181928"/>
          <a:ext cx="1655437" cy="12877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9BC21E-5378-EF48-A6FE-5F8B65066786}">
      <dsp:nvSpPr>
        <dsp:cNvPr id="0" name=""/>
        <dsp:cNvSpPr/>
      </dsp:nvSpPr>
      <dsp:spPr>
        <a:xfrm rot="5400000">
          <a:off x="4337954" y="3318504"/>
          <a:ext cx="1352091" cy="153930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gradFill rotWithShape="0">
          <a:gsLst>
            <a:gs pos="0">
              <a:schemeClr val="accent3">
                <a:tint val="50000"/>
                <a:hueOff val="1955671"/>
                <a:satOff val="100000"/>
                <a:lumOff val="1053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tint val="50000"/>
                <a:hueOff val="1955671"/>
                <a:satOff val="100000"/>
                <a:lumOff val="1053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tint val="50000"/>
                <a:hueOff val="1955671"/>
                <a:satOff val="100000"/>
                <a:lumOff val="1053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643ADA08-5764-8147-8CC2-A0BB73ABA637}">
      <dsp:nvSpPr>
        <dsp:cNvPr id="0" name=""/>
        <dsp:cNvSpPr/>
      </dsp:nvSpPr>
      <dsp:spPr>
        <a:xfrm>
          <a:off x="5751753" y="3639368"/>
          <a:ext cx="3708833" cy="1593214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3">
                <a:hueOff val="1355300"/>
                <a:satOff val="50000"/>
                <a:lumOff val="-7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355300"/>
                <a:satOff val="50000"/>
                <a:lumOff val="-7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355300"/>
                <a:satOff val="50000"/>
                <a:lumOff val="-7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SE MENDAGRI NOMOR 910/1867/SJ</a:t>
          </a:r>
          <a:r>
            <a:rPr lang="en-US" sz="2100" kern="1200" baseline="0" dirty="0" smtClean="0"/>
            <a:t> TENTANG IMPLEMENTASI TRANSAKSI NON TUNAI</a:t>
          </a:r>
          <a:endParaRPr lang="en-US" sz="2100" kern="1200" dirty="0"/>
        </a:p>
      </dsp:txBody>
      <dsp:txXfrm>
        <a:off x="5829541" y="3717156"/>
        <a:ext cx="3553257" cy="1437638"/>
      </dsp:txXfrm>
    </dsp:sp>
    <dsp:sp modelId="{567FA507-845E-3C41-973B-6EDAD6AC997A}">
      <dsp:nvSpPr>
        <dsp:cNvPr id="0" name=""/>
        <dsp:cNvSpPr/>
      </dsp:nvSpPr>
      <dsp:spPr>
        <a:xfrm>
          <a:off x="6255858" y="1971633"/>
          <a:ext cx="1655437" cy="12877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59E8E7-AF84-2F4D-903F-621CD8843FA6}">
      <dsp:nvSpPr>
        <dsp:cNvPr id="0" name=""/>
        <dsp:cNvSpPr/>
      </dsp:nvSpPr>
      <dsp:spPr>
        <a:xfrm>
          <a:off x="3552463" y="1678684"/>
          <a:ext cx="3988842" cy="1593214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100" kern="1200" dirty="0" smtClean="0"/>
            <a:t>Instruksi Presiden Nomor 10 tahun 2016 tentang Pencegahan dan Pemberantasan Korupsi Tahun 2016 dan 2017</a:t>
          </a:r>
          <a:endParaRPr lang="en-US" sz="2100" kern="1200" dirty="0"/>
        </a:p>
      </dsp:txBody>
      <dsp:txXfrm>
        <a:off x="3630251" y="1756472"/>
        <a:ext cx="3833266" cy="14376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DF520B-7147-F24D-AC29-0401197B2A6F}">
      <dsp:nvSpPr>
        <dsp:cNvPr id="0" name=""/>
        <dsp:cNvSpPr/>
      </dsp:nvSpPr>
      <dsp:spPr>
        <a:xfrm>
          <a:off x="3864906" y="3811496"/>
          <a:ext cx="4592217" cy="1435068"/>
        </a:xfrm>
        <a:prstGeom prst="rect">
          <a:avLst/>
        </a:prstGeom>
        <a:solidFill>
          <a:schemeClr val="lt2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extrusionH="3810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2019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latin typeface="Arial Rounded MT Bold" charset="0"/>
              <a:ea typeface="Arial Rounded MT Bold" charset="0"/>
              <a:cs typeface="Arial Rounded MT Bold" charset="0"/>
            </a:rPr>
            <a:t>Mewujudkan</a:t>
          </a:r>
          <a:r>
            <a:rPr lang="en-US" sz="2000" kern="1200" dirty="0" smtClean="0">
              <a:latin typeface="Arial Rounded MT Bold" charset="0"/>
              <a:ea typeface="Arial Rounded MT Bold" charset="0"/>
              <a:cs typeface="Arial Rounded MT Bold" charset="0"/>
            </a:rPr>
            <a:t> </a:t>
          </a:r>
          <a:r>
            <a:rPr lang="en-US" sz="2000" kern="1200" dirty="0" err="1" smtClean="0">
              <a:latin typeface="Arial Rounded MT Bold" charset="0"/>
              <a:ea typeface="Arial Rounded MT Bold" charset="0"/>
              <a:cs typeface="Arial Rounded MT Bold" charset="0"/>
            </a:rPr>
            <a:t>Pengelolaan</a:t>
          </a:r>
          <a:r>
            <a:rPr lang="en-US" sz="2000" kern="1200" dirty="0" smtClean="0">
              <a:latin typeface="Arial Rounded MT Bold" charset="0"/>
              <a:ea typeface="Arial Rounded MT Bold" charset="0"/>
              <a:cs typeface="Arial Rounded MT Bold" charset="0"/>
            </a:rPr>
            <a:t> </a:t>
          </a:r>
          <a:r>
            <a:rPr lang="en-US" sz="2000" kern="1200" dirty="0" err="1" smtClean="0">
              <a:latin typeface="Arial Rounded MT Bold" charset="0"/>
              <a:ea typeface="Arial Rounded MT Bold" charset="0"/>
              <a:cs typeface="Arial Rounded MT Bold" charset="0"/>
            </a:rPr>
            <a:t>Keuangan</a:t>
          </a:r>
          <a:r>
            <a:rPr lang="en-US" sz="2000" kern="1200" dirty="0" smtClean="0">
              <a:latin typeface="Arial Rounded MT Bold" charset="0"/>
              <a:ea typeface="Arial Rounded MT Bold" charset="0"/>
              <a:cs typeface="Arial Rounded MT Bold" charset="0"/>
            </a:rPr>
            <a:t> Daerah yang </a:t>
          </a:r>
          <a:r>
            <a:rPr lang="en-US" sz="2000" kern="1200" dirty="0" err="1" smtClean="0">
              <a:latin typeface="Arial Rounded MT Bold" charset="0"/>
              <a:ea typeface="Arial Rounded MT Bold" charset="0"/>
              <a:cs typeface="Arial Rounded MT Bold" charset="0"/>
            </a:rPr>
            <a:t>cepat</a:t>
          </a:r>
          <a:r>
            <a:rPr lang="en-US" sz="2000" kern="1200" dirty="0" smtClean="0">
              <a:latin typeface="Arial Rounded MT Bold" charset="0"/>
              <a:ea typeface="Arial Rounded MT Bold" charset="0"/>
              <a:cs typeface="Arial Rounded MT Bold" charset="0"/>
            </a:rPr>
            <a:t>, </a:t>
          </a:r>
          <a:r>
            <a:rPr lang="en-US" sz="2000" kern="1200" dirty="0" err="1" smtClean="0">
              <a:latin typeface="Arial Rounded MT Bold" charset="0"/>
              <a:ea typeface="Arial Rounded MT Bold" charset="0"/>
              <a:cs typeface="Arial Rounded MT Bold" charset="0"/>
            </a:rPr>
            <a:t>aman,efisien</a:t>
          </a:r>
          <a:r>
            <a:rPr lang="en-US" sz="2000" kern="1200" dirty="0" smtClean="0">
              <a:latin typeface="Arial Rounded MT Bold" charset="0"/>
              <a:ea typeface="Arial Rounded MT Bold" charset="0"/>
              <a:cs typeface="Arial Rounded MT Bold" charset="0"/>
            </a:rPr>
            <a:t>, </a:t>
          </a:r>
          <a:r>
            <a:rPr lang="en-US" sz="2000" kern="1200" dirty="0" err="1" smtClean="0">
              <a:latin typeface="Arial Rounded MT Bold" charset="0"/>
              <a:ea typeface="Arial Rounded MT Bold" charset="0"/>
              <a:cs typeface="Arial Rounded MT Bold" charset="0"/>
            </a:rPr>
            <a:t>efektif</a:t>
          </a:r>
          <a:r>
            <a:rPr lang="en-US" sz="2000" kern="1200" dirty="0" smtClean="0">
              <a:latin typeface="Arial Rounded MT Bold" charset="0"/>
              <a:ea typeface="Arial Rounded MT Bold" charset="0"/>
              <a:cs typeface="Arial Rounded MT Bold" charset="0"/>
            </a:rPr>
            <a:t>,</a:t>
          </a:r>
          <a:r>
            <a:rPr lang="en-US" sz="2000" kern="1200" baseline="0" dirty="0" smtClean="0">
              <a:latin typeface="Arial Rounded MT Bold" charset="0"/>
              <a:ea typeface="Arial Rounded MT Bold" charset="0"/>
              <a:cs typeface="Arial Rounded MT Bold" charset="0"/>
            </a:rPr>
            <a:t> </a:t>
          </a:r>
          <a:r>
            <a:rPr lang="en-US" sz="2000" kern="1200" baseline="0" dirty="0" err="1" smtClean="0">
              <a:latin typeface="Arial Rounded MT Bold" charset="0"/>
              <a:ea typeface="Arial Rounded MT Bold" charset="0"/>
              <a:cs typeface="Arial Rounded MT Bold" charset="0"/>
            </a:rPr>
            <a:t>transparant</a:t>
          </a:r>
          <a:r>
            <a:rPr lang="en-US" sz="2000" kern="1200" baseline="0" dirty="0" smtClean="0">
              <a:latin typeface="Arial Rounded MT Bold" charset="0"/>
              <a:ea typeface="Arial Rounded MT Bold" charset="0"/>
              <a:cs typeface="Arial Rounded MT Bold" charset="0"/>
            </a:rPr>
            <a:t> </a:t>
          </a:r>
          <a:r>
            <a:rPr lang="en-US" sz="2000" kern="1200" baseline="0" dirty="0" err="1" smtClean="0">
              <a:latin typeface="Arial Rounded MT Bold" charset="0"/>
              <a:ea typeface="Arial Rounded MT Bold" charset="0"/>
              <a:cs typeface="Arial Rounded MT Bold" charset="0"/>
            </a:rPr>
            <a:t>dan</a:t>
          </a:r>
          <a:r>
            <a:rPr lang="en-US" sz="2000" kern="1200" baseline="0" dirty="0" smtClean="0">
              <a:latin typeface="Arial Rounded MT Bold" charset="0"/>
              <a:ea typeface="Arial Rounded MT Bold" charset="0"/>
              <a:cs typeface="Arial Rounded MT Bold" charset="0"/>
            </a:rPr>
            <a:t> </a:t>
          </a:r>
          <a:r>
            <a:rPr lang="en-US" sz="2000" kern="1200" baseline="0" dirty="0" err="1" smtClean="0">
              <a:latin typeface="Arial Rounded MT Bold" charset="0"/>
              <a:ea typeface="Arial Rounded MT Bold" charset="0"/>
              <a:cs typeface="Arial Rounded MT Bold" charset="0"/>
            </a:rPr>
            <a:t>akuntabel</a:t>
          </a:r>
          <a:endParaRPr lang="en-US" sz="2000" kern="1200" dirty="0">
            <a:latin typeface="Arial Rounded MT Bold" charset="0"/>
            <a:ea typeface="Arial Rounded MT Bold" charset="0"/>
            <a:cs typeface="Arial Rounded MT Bold" charset="0"/>
          </a:endParaRPr>
        </a:p>
      </dsp:txBody>
      <dsp:txXfrm>
        <a:off x="3864906" y="3811496"/>
        <a:ext cx="4592217" cy="1435068"/>
      </dsp:txXfrm>
    </dsp:sp>
    <dsp:sp modelId="{20BC66CA-1774-E247-BBF1-078828B2A5E1}">
      <dsp:nvSpPr>
        <dsp:cNvPr id="0" name=""/>
        <dsp:cNvSpPr/>
      </dsp:nvSpPr>
      <dsp:spPr>
        <a:xfrm>
          <a:off x="308616" y="85450"/>
          <a:ext cx="1004547" cy="1506821"/>
        </a:xfrm>
        <a:prstGeom prst="rect">
          <a:avLst/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715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84CDDA-8E1D-F74D-8FAF-6F65543DD0A0}">
      <dsp:nvSpPr>
        <dsp:cNvPr id="0" name=""/>
        <dsp:cNvSpPr/>
      </dsp:nvSpPr>
      <dsp:spPr>
        <a:xfrm>
          <a:off x="5840936" y="262429"/>
          <a:ext cx="4592217" cy="1435068"/>
        </a:xfrm>
        <a:prstGeom prst="rect">
          <a:avLst/>
        </a:prstGeom>
        <a:solidFill>
          <a:schemeClr val="lt2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extrusionH="3810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2019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err="1" smtClean="0"/>
            <a:t>Meningkatkan</a:t>
          </a:r>
          <a:r>
            <a:rPr lang="en-US" sz="2200" b="1" kern="1200" dirty="0" smtClean="0"/>
            <a:t> </a:t>
          </a:r>
          <a:r>
            <a:rPr lang="en-US" sz="2200" b="1" kern="1200" dirty="0" err="1" smtClean="0"/>
            <a:t>pelayanan</a:t>
          </a:r>
          <a:r>
            <a:rPr lang="en-US" sz="2200" b="1" kern="1200" baseline="0" dirty="0" smtClean="0"/>
            <a:t> </a:t>
          </a:r>
          <a:r>
            <a:rPr lang="en-US" sz="2200" b="1" kern="1200" baseline="0" dirty="0" err="1" smtClean="0"/>
            <a:t>pembayaran</a:t>
          </a:r>
          <a:r>
            <a:rPr lang="en-US" sz="2200" b="1" kern="1200" baseline="0" dirty="0" smtClean="0"/>
            <a:t> </a:t>
          </a:r>
          <a:r>
            <a:rPr lang="en-US" sz="2200" b="1" kern="1200" baseline="0" dirty="0" err="1" smtClean="0"/>
            <a:t>belanja</a:t>
          </a:r>
          <a:r>
            <a:rPr lang="en-US" sz="2200" b="1" kern="1200" baseline="0" dirty="0" smtClean="0"/>
            <a:t> </a:t>
          </a:r>
          <a:r>
            <a:rPr lang="en-US" sz="2200" b="1" kern="1200" baseline="0" dirty="0" err="1" smtClean="0"/>
            <a:t>dan</a:t>
          </a:r>
          <a:r>
            <a:rPr lang="en-US" sz="2200" b="1" kern="1200" baseline="0" dirty="0" smtClean="0"/>
            <a:t> </a:t>
          </a:r>
          <a:r>
            <a:rPr lang="en-US" sz="2200" b="1" kern="1200" baseline="0" dirty="0" err="1" smtClean="0"/>
            <a:t>pembiayaan</a:t>
          </a:r>
          <a:r>
            <a:rPr lang="en-US" sz="2200" b="1" kern="1200" baseline="0" dirty="0" smtClean="0"/>
            <a:t> </a:t>
          </a:r>
          <a:r>
            <a:rPr lang="en-US" sz="2200" b="1" kern="1200" baseline="0" dirty="0" err="1" smtClean="0"/>
            <a:t>daerah</a:t>
          </a:r>
          <a:endParaRPr lang="en-US" sz="2200" b="1" kern="1200" dirty="0"/>
        </a:p>
      </dsp:txBody>
      <dsp:txXfrm>
        <a:off x="5840936" y="262429"/>
        <a:ext cx="4592217" cy="1435068"/>
      </dsp:txXfrm>
    </dsp:sp>
    <dsp:sp modelId="{A00932D1-0FA8-544F-8503-0D467D89841C}">
      <dsp:nvSpPr>
        <dsp:cNvPr id="0" name=""/>
        <dsp:cNvSpPr/>
      </dsp:nvSpPr>
      <dsp:spPr>
        <a:xfrm>
          <a:off x="5655772" y="145406"/>
          <a:ext cx="1004547" cy="1506821"/>
        </a:xfrm>
        <a:prstGeom prst="rect">
          <a:avLst/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715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A7E441-6D6E-B943-BA6B-912E06A7DEEE}">
      <dsp:nvSpPr>
        <dsp:cNvPr id="0" name=""/>
        <dsp:cNvSpPr/>
      </dsp:nvSpPr>
      <dsp:spPr>
        <a:xfrm>
          <a:off x="727227" y="129640"/>
          <a:ext cx="4592217" cy="1435068"/>
        </a:xfrm>
        <a:prstGeom prst="rect">
          <a:avLst/>
        </a:prstGeom>
        <a:solidFill>
          <a:schemeClr val="lt2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extrusionH="3810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2019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err="1" smtClean="0"/>
            <a:t>Memberikan</a:t>
          </a:r>
          <a:r>
            <a:rPr lang="en-US" sz="2200" b="1" kern="1200" dirty="0" smtClean="0"/>
            <a:t> </a:t>
          </a:r>
          <a:r>
            <a:rPr lang="en-US" sz="2200" b="1" kern="1200" dirty="0" err="1" smtClean="0"/>
            <a:t>kemudahan</a:t>
          </a:r>
          <a:r>
            <a:rPr lang="en-US" sz="2200" b="1" kern="1200" dirty="0" smtClean="0"/>
            <a:t>, </a:t>
          </a:r>
          <a:r>
            <a:rPr lang="en-US" sz="2200" b="1" kern="1200" dirty="0" err="1" smtClean="0"/>
            <a:t>kenyamanan</a:t>
          </a:r>
          <a:r>
            <a:rPr lang="en-US" sz="2200" b="1" kern="1200" dirty="0" smtClean="0"/>
            <a:t> </a:t>
          </a:r>
          <a:r>
            <a:rPr lang="en-US" sz="2200" b="1" kern="1200" dirty="0" err="1" smtClean="0"/>
            <a:t>dan</a:t>
          </a:r>
          <a:r>
            <a:rPr lang="en-US" sz="2200" b="1" kern="1200" dirty="0" smtClean="0"/>
            <a:t> </a:t>
          </a:r>
          <a:r>
            <a:rPr lang="en-US" sz="2200" b="1" kern="1200" dirty="0" err="1" smtClean="0"/>
            <a:t>keamanan</a:t>
          </a:r>
          <a:r>
            <a:rPr lang="en-US" sz="2200" b="1" kern="1200" dirty="0" smtClean="0"/>
            <a:t> </a:t>
          </a:r>
          <a:r>
            <a:rPr lang="en-US" sz="2200" b="1" kern="1200" dirty="0" err="1" smtClean="0"/>
            <a:t>dalam</a:t>
          </a:r>
          <a:r>
            <a:rPr lang="en-US" sz="2200" b="1" kern="1200" dirty="0" smtClean="0"/>
            <a:t> </a:t>
          </a:r>
          <a:r>
            <a:rPr lang="en-US" sz="2200" b="1" kern="1200" dirty="0" err="1" smtClean="0"/>
            <a:t>bertransaksi</a:t>
          </a:r>
          <a:endParaRPr lang="en-US" sz="2200" b="1" kern="1200" dirty="0"/>
        </a:p>
      </dsp:txBody>
      <dsp:txXfrm>
        <a:off x="727227" y="129640"/>
        <a:ext cx="4592217" cy="1435068"/>
      </dsp:txXfrm>
    </dsp:sp>
    <dsp:sp modelId="{679D4A9B-ACFC-694D-80A4-0010A9EE05A9}">
      <dsp:nvSpPr>
        <dsp:cNvPr id="0" name=""/>
        <dsp:cNvSpPr/>
      </dsp:nvSpPr>
      <dsp:spPr>
        <a:xfrm>
          <a:off x="344770" y="2101911"/>
          <a:ext cx="1004547" cy="1506821"/>
        </a:xfrm>
        <a:prstGeom prst="rect">
          <a:avLst/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715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813E4E-DB19-4B44-AC07-C84913775A36}">
      <dsp:nvSpPr>
        <dsp:cNvPr id="0" name=""/>
        <dsp:cNvSpPr/>
      </dsp:nvSpPr>
      <dsp:spPr>
        <a:xfrm>
          <a:off x="622779" y="2154679"/>
          <a:ext cx="4592217" cy="1435068"/>
        </a:xfrm>
        <a:prstGeom prst="rect">
          <a:avLst/>
        </a:prstGeom>
        <a:solidFill>
          <a:schemeClr val="lt2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extrusionH="3810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2019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err="1" smtClean="0"/>
            <a:t>Meningkatkan</a:t>
          </a:r>
          <a:r>
            <a:rPr lang="en-US" sz="2200" b="1" kern="1200" dirty="0" smtClean="0"/>
            <a:t> </a:t>
          </a:r>
          <a:r>
            <a:rPr lang="en-US" sz="2200" b="1" kern="1200" dirty="0" err="1" smtClean="0"/>
            <a:t>pengawasan</a:t>
          </a:r>
          <a:r>
            <a:rPr lang="en-US" sz="2200" b="1" kern="1200" dirty="0" smtClean="0"/>
            <a:t> </a:t>
          </a:r>
          <a:r>
            <a:rPr lang="en-US" sz="2200" b="1" kern="1200" dirty="0" err="1" smtClean="0"/>
            <a:t>dan</a:t>
          </a:r>
          <a:r>
            <a:rPr lang="en-US" sz="2200" b="1" kern="1200" dirty="0" smtClean="0"/>
            <a:t> </a:t>
          </a:r>
          <a:r>
            <a:rPr lang="en-US" sz="2200" b="1" kern="1200" dirty="0" err="1" smtClean="0"/>
            <a:t>pengendalian</a:t>
          </a:r>
          <a:r>
            <a:rPr lang="en-US" sz="2200" b="1" kern="1200" dirty="0" smtClean="0"/>
            <a:t> </a:t>
          </a:r>
          <a:r>
            <a:rPr lang="en-US" sz="2200" b="1" kern="1200" dirty="0" err="1" smtClean="0"/>
            <a:t>pengelolaan</a:t>
          </a:r>
          <a:r>
            <a:rPr lang="en-US" sz="2200" b="1" kern="1200" dirty="0" smtClean="0"/>
            <a:t> </a:t>
          </a:r>
          <a:r>
            <a:rPr lang="en-US" sz="2200" b="1" kern="1200" dirty="0" err="1" smtClean="0"/>
            <a:t>keuangan</a:t>
          </a:r>
          <a:r>
            <a:rPr lang="en-US" sz="2200" b="1" kern="1200" dirty="0" smtClean="0"/>
            <a:t> </a:t>
          </a:r>
          <a:r>
            <a:rPr lang="en-US" sz="2200" b="1" kern="1200" dirty="0" err="1" smtClean="0"/>
            <a:t>daerah</a:t>
          </a:r>
          <a:endParaRPr lang="en-US" sz="2200" b="1" kern="1200" dirty="0"/>
        </a:p>
      </dsp:txBody>
      <dsp:txXfrm>
        <a:off x="622779" y="2154679"/>
        <a:ext cx="4592217" cy="1435068"/>
      </dsp:txXfrm>
    </dsp:sp>
    <dsp:sp modelId="{F2E9BD2B-EBF3-704E-815F-E76815EF060A}">
      <dsp:nvSpPr>
        <dsp:cNvPr id="0" name=""/>
        <dsp:cNvSpPr/>
      </dsp:nvSpPr>
      <dsp:spPr>
        <a:xfrm>
          <a:off x="5505873" y="1922027"/>
          <a:ext cx="1004547" cy="1506821"/>
        </a:xfrm>
        <a:prstGeom prst="rect">
          <a:avLst/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715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A91136-A011-4E4D-9354-84377C2DAFCF}">
      <dsp:nvSpPr>
        <dsp:cNvPr id="0" name=""/>
        <dsp:cNvSpPr/>
      </dsp:nvSpPr>
      <dsp:spPr>
        <a:xfrm>
          <a:off x="5840936" y="2208952"/>
          <a:ext cx="4592217" cy="1435068"/>
        </a:xfrm>
        <a:prstGeom prst="rect">
          <a:avLst/>
        </a:prstGeom>
        <a:solidFill>
          <a:schemeClr val="lt2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extrusionH="3810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2019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err="1" smtClean="0">
              <a:latin typeface="+mn-lt"/>
              <a:ea typeface="Abadi MT Condensed Extra Bold" charset="0"/>
              <a:cs typeface="Abadi MT Condensed Extra Bold" charset="0"/>
            </a:rPr>
            <a:t>Mencegah</a:t>
          </a:r>
          <a:r>
            <a:rPr lang="en-US" sz="2200" b="1" kern="1200" dirty="0" smtClean="0">
              <a:latin typeface="+mn-lt"/>
              <a:ea typeface="Abadi MT Condensed Extra Bold" charset="0"/>
              <a:cs typeface="Abadi MT Condensed Extra Bold" charset="0"/>
            </a:rPr>
            <a:t> </a:t>
          </a:r>
          <a:r>
            <a:rPr lang="en-US" sz="2200" b="1" kern="1200" dirty="0" err="1" smtClean="0">
              <a:latin typeface="+mn-lt"/>
              <a:ea typeface="Abadi MT Condensed Extra Bold" charset="0"/>
              <a:cs typeface="Abadi MT Condensed Extra Bold" charset="0"/>
            </a:rPr>
            <a:t>terjadinya</a:t>
          </a:r>
          <a:r>
            <a:rPr lang="en-US" sz="2200" b="1" kern="1200" dirty="0" smtClean="0">
              <a:latin typeface="+mn-lt"/>
              <a:ea typeface="Abadi MT Condensed Extra Bold" charset="0"/>
              <a:cs typeface="Abadi MT Condensed Extra Bold" charset="0"/>
            </a:rPr>
            <a:t> </a:t>
          </a:r>
          <a:r>
            <a:rPr lang="en-US" sz="2200" b="1" kern="1200" dirty="0" err="1" smtClean="0">
              <a:latin typeface="+mn-lt"/>
              <a:ea typeface="Abadi MT Condensed Extra Bold" charset="0"/>
              <a:cs typeface="Abadi MT Condensed Extra Bold" charset="0"/>
            </a:rPr>
            <a:t>tindak</a:t>
          </a:r>
          <a:r>
            <a:rPr lang="en-US" sz="2200" b="1" kern="1200" dirty="0" smtClean="0">
              <a:latin typeface="+mn-lt"/>
              <a:ea typeface="Abadi MT Condensed Extra Bold" charset="0"/>
              <a:cs typeface="Abadi MT Condensed Extra Bold" charset="0"/>
            </a:rPr>
            <a:t> </a:t>
          </a:r>
          <a:r>
            <a:rPr lang="en-US" sz="2200" b="1" kern="1200" dirty="0" err="1" smtClean="0">
              <a:latin typeface="+mn-lt"/>
              <a:ea typeface="Abadi MT Condensed Extra Bold" charset="0"/>
              <a:cs typeface="Abadi MT Condensed Extra Bold" charset="0"/>
            </a:rPr>
            <a:t>pidana</a:t>
          </a:r>
          <a:r>
            <a:rPr lang="en-US" sz="2200" b="1" kern="1200" dirty="0" smtClean="0">
              <a:latin typeface="+mn-lt"/>
              <a:ea typeface="Abadi MT Condensed Extra Bold" charset="0"/>
              <a:cs typeface="Abadi MT Condensed Extra Bold" charset="0"/>
            </a:rPr>
            <a:t> </a:t>
          </a:r>
          <a:r>
            <a:rPr lang="en-US" sz="2200" b="1" kern="1200" dirty="0" err="1" smtClean="0">
              <a:latin typeface="+mn-lt"/>
              <a:ea typeface="Abadi MT Condensed Extra Bold" charset="0"/>
              <a:cs typeface="Abadi MT Condensed Extra Bold" charset="0"/>
            </a:rPr>
            <a:t>korupsi</a:t>
          </a:r>
          <a:endParaRPr lang="en-US" sz="2200" b="1" kern="1200" dirty="0" smtClean="0">
            <a:latin typeface="+mn-lt"/>
            <a:ea typeface="Abadi MT Condensed Extra Bold" charset="0"/>
            <a:cs typeface="Abadi MT Condensed Extra Bold" charset="0"/>
          </a:endParaRP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 dirty="0"/>
        </a:p>
      </dsp:txBody>
      <dsp:txXfrm>
        <a:off x="5840936" y="2208952"/>
        <a:ext cx="4592217" cy="1435068"/>
      </dsp:txXfrm>
    </dsp:sp>
    <dsp:sp modelId="{A074BE02-4089-8948-85D1-14F2E11A85AD}">
      <dsp:nvSpPr>
        <dsp:cNvPr id="0" name=""/>
        <dsp:cNvSpPr/>
      </dsp:nvSpPr>
      <dsp:spPr>
        <a:xfrm>
          <a:off x="2824796" y="3698632"/>
          <a:ext cx="1004547" cy="1506821"/>
        </a:xfrm>
        <a:prstGeom prst="rect">
          <a:avLst/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715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9CE517-0FBB-0847-A65B-9CB7B297A829}">
      <dsp:nvSpPr>
        <dsp:cNvPr id="0" name=""/>
        <dsp:cNvSpPr/>
      </dsp:nvSpPr>
      <dsp:spPr>
        <a:xfrm rot="5400000">
          <a:off x="-286529" y="495101"/>
          <a:ext cx="1786339" cy="125043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63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BEL. TIDAK LANGSUNG</a:t>
          </a:r>
          <a:endParaRPr lang="en-US" sz="1700" kern="1200" dirty="0"/>
        </a:p>
      </dsp:txBody>
      <dsp:txXfrm rot="-5400000">
        <a:off x="-18577" y="852369"/>
        <a:ext cx="1250437" cy="535902"/>
      </dsp:txXfrm>
    </dsp:sp>
    <dsp:sp modelId="{B85F6D87-91F0-0D4C-A22F-E9B04170DFED}">
      <dsp:nvSpPr>
        <dsp:cNvPr id="0" name=""/>
        <dsp:cNvSpPr/>
      </dsp:nvSpPr>
      <dsp:spPr>
        <a:xfrm rot="5400000">
          <a:off x="3904073" y="-2481098"/>
          <a:ext cx="1593243" cy="6666489"/>
        </a:xfrm>
        <a:prstGeom prst="round2SameRect">
          <a:avLst/>
        </a:prstGeom>
        <a:solidFill>
          <a:schemeClr val="accent6">
            <a:lumMod val="40000"/>
            <a:lumOff val="60000"/>
            <a:alpha val="9000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BEL. PEGAWAI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BEL. BUNGA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BEL. HIBAH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BEL. BANTUAN SOSIAL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BEL. BANTUAN KEUANGAN KEPADA PEMERINTAH DESA DAN PARTAI POLITIK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BEL.</a:t>
          </a:r>
          <a:r>
            <a:rPr lang="en-US" sz="1600" kern="1200" baseline="0" dirty="0" smtClean="0"/>
            <a:t> TIDAK TERDUGA</a:t>
          </a:r>
          <a:endParaRPr lang="en-US" sz="1600" kern="1200" dirty="0"/>
        </a:p>
      </dsp:txBody>
      <dsp:txXfrm rot="-5400000">
        <a:off x="1367450" y="133301"/>
        <a:ext cx="6588713" cy="1437691"/>
      </dsp:txXfrm>
    </dsp:sp>
    <dsp:sp modelId="{ACA7AB95-D095-3143-9EDB-3D6F69DBEAA7}">
      <dsp:nvSpPr>
        <dsp:cNvPr id="0" name=""/>
        <dsp:cNvSpPr/>
      </dsp:nvSpPr>
      <dsp:spPr>
        <a:xfrm rot="5400000">
          <a:off x="-286529" y="2098525"/>
          <a:ext cx="1786339" cy="1250437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63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BEL. LANGSUNG</a:t>
          </a:r>
          <a:endParaRPr lang="en-US" sz="1700" kern="1200" dirty="0"/>
        </a:p>
      </dsp:txBody>
      <dsp:txXfrm rot="-5400000">
        <a:off x="-18577" y="2455793"/>
        <a:ext cx="1250437" cy="535902"/>
      </dsp:txXfrm>
    </dsp:sp>
    <dsp:sp modelId="{990E36B2-581D-2E4A-BDCA-17DBB76D1002}">
      <dsp:nvSpPr>
        <dsp:cNvPr id="0" name=""/>
        <dsp:cNvSpPr/>
      </dsp:nvSpPr>
      <dsp:spPr>
        <a:xfrm rot="5400000">
          <a:off x="4168733" y="-952754"/>
          <a:ext cx="1161120" cy="6757411"/>
        </a:xfrm>
        <a:prstGeom prst="round2SameRect">
          <a:avLst/>
        </a:prstGeom>
        <a:solidFill>
          <a:schemeClr val="accent1">
            <a:lumMod val="40000"/>
            <a:lumOff val="60000"/>
            <a:alpha val="9000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BEL. PEGAWAI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BEL. BARANG/JASA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BELANJA MODAL</a:t>
          </a:r>
          <a:endParaRPr lang="en-US" sz="2100" kern="1200" dirty="0"/>
        </a:p>
      </dsp:txBody>
      <dsp:txXfrm rot="-5400000">
        <a:off x="1370588" y="1902072"/>
        <a:ext cx="6700730" cy="1047758"/>
      </dsp:txXfrm>
    </dsp:sp>
    <dsp:sp modelId="{1F6EBC51-5747-CD4F-896F-05A130546458}">
      <dsp:nvSpPr>
        <dsp:cNvPr id="0" name=""/>
        <dsp:cNvSpPr/>
      </dsp:nvSpPr>
      <dsp:spPr>
        <a:xfrm rot="5400000">
          <a:off x="-249372" y="3447092"/>
          <a:ext cx="1786339" cy="1324751"/>
        </a:xfrm>
        <a:prstGeom prst="chevron">
          <a:avLst/>
        </a:prstGeom>
        <a:solidFill>
          <a:schemeClr val="bg2">
            <a:lumMod val="90000"/>
          </a:schemeClr>
        </a:solidFill>
        <a:ln w="63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PEMBIAYAAN</a:t>
          </a:r>
          <a:endParaRPr lang="en-US" sz="1700" kern="1200" dirty="0"/>
        </a:p>
      </dsp:txBody>
      <dsp:txXfrm rot="-5400000">
        <a:off x="-18577" y="3878674"/>
        <a:ext cx="1324751" cy="461588"/>
      </dsp:txXfrm>
    </dsp:sp>
    <dsp:sp modelId="{DB5AB15C-F398-0F49-9EA5-0682A5AD25C9}">
      <dsp:nvSpPr>
        <dsp:cNvPr id="0" name=""/>
        <dsp:cNvSpPr/>
      </dsp:nvSpPr>
      <dsp:spPr>
        <a:xfrm rot="5400000">
          <a:off x="4230274" y="256482"/>
          <a:ext cx="955045" cy="6877562"/>
        </a:xfrm>
        <a:prstGeom prst="round2SameRect">
          <a:avLst/>
        </a:prstGeom>
        <a:solidFill>
          <a:schemeClr val="accent4">
            <a:alpha val="9000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PENGELUARAN PEMBIAYAAN</a:t>
          </a:r>
          <a:endParaRPr lang="en-US" sz="2100" kern="1200" dirty="0"/>
        </a:p>
      </dsp:txBody>
      <dsp:txXfrm rot="-5400000">
        <a:off x="1269016" y="3264362"/>
        <a:ext cx="6830941" cy="86180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1EFB89-11A9-7846-AFD1-E5B89FF7B638}">
      <dsp:nvSpPr>
        <dsp:cNvPr id="0" name=""/>
        <dsp:cNvSpPr/>
      </dsp:nvSpPr>
      <dsp:spPr>
        <a:xfrm>
          <a:off x="-6540826" y="-1000326"/>
          <a:ext cx="7785106" cy="7785106"/>
        </a:xfrm>
        <a:prstGeom prst="blockArc">
          <a:avLst>
            <a:gd name="adj1" fmla="val 18900000"/>
            <a:gd name="adj2" fmla="val 2700000"/>
            <a:gd name="adj3" fmla="val 277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3C903B-9A61-6144-95EC-F28487B4DAE4}">
      <dsp:nvSpPr>
        <dsp:cNvPr id="0" name=""/>
        <dsp:cNvSpPr/>
      </dsp:nvSpPr>
      <dsp:spPr>
        <a:xfrm>
          <a:off x="543518" y="361412"/>
          <a:ext cx="10285962" cy="72328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4110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/>
            <a:t>Pembayaran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belanja</a:t>
          </a:r>
          <a:r>
            <a:rPr lang="en-US" sz="2100" kern="1200" dirty="0" smtClean="0"/>
            <a:t> honorarium, </a:t>
          </a:r>
          <a:r>
            <a:rPr lang="en-US" sz="2100" kern="1200" dirty="0" err="1" smtClean="0"/>
            <a:t>belanja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barang</a:t>
          </a:r>
          <a:r>
            <a:rPr lang="en-US" sz="2100" kern="1200" dirty="0" smtClean="0"/>
            <a:t>/</a:t>
          </a:r>
          <a:r>
            <a:rPr lang="en-US" sz="2100" kern="1200" dirty="0" err="1" smtClean="0"/>
            <a:t>jasa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sampai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dengan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Rp</a:t>
          </a:r>
          <a:r>
            <a:rPr lang="en-US" sz="2100" kern="1200" dirty="0" smtClean="0"/>
            <a:t>. 5.000.000 (lima </a:t>
          </a:r>
          <a:r>
            <a:rPr lang="en-US" sz="2100" kern="1200" dirty="0" err="1" smtClean="0"/>
            <a:t>juta</a:t>
          </a:r>
          <a:r>
            <a:rPr lang="en-US" sz="2100" kern="1200" dirty="0" smtClean="0"/>
            <a:t> rupiah)</a:t>
          </a:r>
          <a:endParaRPr lang="en-US" sz="2100" kern="1200" dirty="0"/>
        </a:p>
      </dsp:txBody>
      <dsp:txXfrm>
        <a:off x="543518" y="361412"/>
        <a:ext cx="10285962" cy="723288"/>
      </dsp:txXfrm>
    </dsp:sp>
    <dsp:sp modelId="{10B3A645-71C6-A14D-A952-88A0F8DEEC68}">
      <dsp:nvSpPr>
        <dsp:cNvPr id="0" name=""/>
        <dsp:cNvSpPr/>
      </dsp:nvSpPr>
      <dsp:spPr>
        <a:xfrm>
          <a:off x="91463" y="271001"/>
          <a:ext cx="904110" cy="90411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FE9827-D755-6E42-8188-80EA135B0758}">
      <dsp:nvSpPr>
        <dsp:cNvPr id="0" name=""/>
        <dsp:cNvSpPr/>
      </dsp:nvSpPr>
      <dsp:spPr>
        <a:xfrm>
          <a:off x="1061805" y="1445997"/>
          <a:ext cx="9767674" cy="723288"/>
        </a:xfrm>
        <a:prstGeom prst="rect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4110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Pembayaran belanja transfort seminar/workshop/sosialisasi dan sejenisnya;</a:t>
          </a:r>
          <a:endParaRPr lang="en-US" sz="2100" kern="1200" dirty="0"/>
        </a:p>
      </dsp:txBody>
      <dsp:txXfrm>
        <a:off x="1061805" y="1445997"/>
        <a:ext cx="9767674" cy="723288"/>
      </dsp:txXfrm>
    </dsp:sp>
    <dsp:sp modelId="{F843309D-3ABF-3F43-BDB1-82F075B1E1B5}">
      <dsp:nvSpPr>
        <dsp:cNvPr id="0" name=""/>
        <dsp:cNvSpPr/>
      </dsp:nvSpPr>
      <dsp:spPr>
        <a:xfrm>
          <a:off x="609750" y="1355586"/>
          <a:ext cx="904110" cy="90411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4FEE02-6475-C145-ADA2-65BAE272FF7A}">
      <dsp:nvSpPr>
        <dsp:cNvPr id="0" name=""/>
        <dsp:cNvSpPr/>
      </dsp:nvSpPr>
      <dsp:spPr>
        <a:xfrm>
          <a:off x="1220878" y="2530582"/>
          <a:ext cx="9608602" cy="723288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4110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Pembayaran belanja honorarium/jasa kepada masyarakat dan pihak lain diluar Pemerintah Daerah;</a:t>
          </a:r>
          <a:endParaRPr lang="en-US" sz="2100" kern="1200" dirty="0"/>
        </a:p>
      </dsp:txBody>
      <dsp:txXfrm>
        <a:off x="1220878" y="2530582"/>
        <a:ext cx="9608602" cy="723288"/>
      </dsp:txXfrm>
    </dsp:sp>
    <dsp:sp modelId="{11D44973-29D7-2843-9224-47AD54C2BA2C}">
      <dsp:nvSpPr>
        <dsp:cNvPr id="0" name=""/>
        <dsp:cNvSpPr/>
      </dsp:nvSpPr>
      <dsp:spPr>
        <a:xfrm>
          <a:off x="768823" y="2440171"/>
          <a:ext cx="904110" cy="90411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6EAE7D-B211-504F-8A1D-9F340A9FC32B}">
      <dsp:nvSpPr>
        <dsp:cNvPr id="0" name=""/>
        <dsp:cNvSpPr/>
      </dsp:nvSpPr>
      <dsp:spPr>
        <a:xfrm>
          <a:off x="1061805" y="3615168"/>
          <a:ext cx="9767674" cy="723288"/>
        </a:xfrm>
        <a:prstGeom prst="rect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4110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Pembayaran untuk keperluan penanggulangan pada saat terjadi bencana alam .</a:t>
          </a:r>
          <a:endParaRPr lang="en-ID" sz="2100" kern="1200" dirty="0"/>
        </a:p>
      </dsp:txBody>
      <dsp:txXfrm>
        <a:off x="1061805" y="3615168"/>
        <a:ext cx="9767674" cy="723288"/>
      </dsp:txXfrm>
    </dsp:sp>
    <dsp:sp modelId="{E0D3D904-B6F6-2D45-86D2-29FA9156103B}">
      <dsp:nvSpPr>
        <dsp:cNvPr id="0" name=""/>
        <dsp:cNvSpPr/>
      </dsp:nvSpPr>
      <dsp:spPr>
        <a:xfrm>
          <a:off x="609750" y="3524757"/>
          <a:ext cx="904110" cy="90411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BB1B73-19A7-4E4E-AECE-0061E75F200C}">
      <dsp:nvSpPr>
        <dsp:cNvPr id="0" name=""/>
        <dsp:cNvSpPr/>
      </dsp:nvSpPr>
      <dsp:spPr>
        <a:xfrm>
          <a:off x="543518" y="4699753"/>
          <a:ext cx="10285962" cy="723288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4110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Pembayaran belanja bantuan kepada masyarakat selain hibah dan bantuan sosial ;</a:t>
          </a:r>
          <a:endParaRPr lang="en-ID" sz="2100" kern="1200" dirty="0"/>
        </a:p>
      </dsp:txBody>
      <dsp:txXfrm>
        <a:off x="543518" y="4699753"/>
        <a:ext cx="10285962" cy="723288"/>
      </dsp:txXfrm>
    </dsp:sp>
    <dsp:sp modelId="{AF61A227-3550-FC4D-ACEA-00C0BB2DBE76}">
      <dsp:nvSpPr>
        <dsp:cNvPr id="0" name=""/>
        <dsp:cNvSpPr/>
      </dsp:nvSpPr>
      <dsp:spPr>
        <a:xfrm>
          <a:off x="91463" y="4609342"/>
          <a:ext cx="904110" cy="90411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853113-8A2A-4944-A1AC-5FF5729F4380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D584BF-FB77-FC4C-83B4-F421B3D82E82}">
      <dsp:nvSpPr>
        <dsp:cNvPr id="0" name=""/>
        <dsp:cNvSpPr/>
      </dsp:nvSpPr>
      <dsp:spPr>
        <a:xfrm>
          <a:off x="509717" y="338558"/>
          <a:ext cx="8227916" cy="677550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7805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Pembayaran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untuk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melaksanakan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putusan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pengadilan</a:t>
          </a:r>
          <a:r>
            <a:rPr lang="en-US" sz="2000" kern="1200" dirty="0" smtClean="0"/>
            <a:t>;</a:t>
          </a:r>
          <a:endParaRPr lang="en-US" sz="2000" kern="1200" dirty="0"/>
        </a:p>
      </dsp:txBody>
      <dsp:txXfrm>
        <a:off x="509717" y="338558"/>
        <a:ext cx="8227916" cy="677550"/>
      </dsp:txXfrm>
    </dsp:sp>
    <dsp:sp modelId="{2D0BC960-1DAA-D146-91B8-E2EC61895CA0}">
      <dsp:nvSpPr>
        <dsp:cNvPr id="0" name=""/>
        <dsp:cNvSpPr/>
      </dsp:nvSpPr>
      <dsp:spPr>
        <a:xfrm>
          <a:off x="86248" y="253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72FB1E-28D3-9F4C-9EE8-4C5A5B69086B}">
      <dsp:nvSpPr>
        <dsp:cNvPr id="0" name=""/>
        <dsp:cNvSpPr/>
      </dsp:nvSpPr>
      <dsp:spPr>
        <a:xfrm>
          <a:off x="995230" y="1354558"/>
          <a:ext cx="7742403" cy="677550"/>
        </a:xfrm>
        <a:prstGeom prst="rect">
          <a:avLst/>
        </a:prstGeom>
        <a:solidFill>
          <a:schemeClr val="accent1">
            <a:shade val="50000"/>
            <a:hueOff val="133704"/>
            <a:satOff val="3582"/>
            <a:lumOff val="1578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7805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Pembayaran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servis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kendaraan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dinas</a:t>
          </a:r>
          <a:r>
            <a:rPr lang="en-US" sz="2000" kern="1200" dirty="0" smtClean="0"/>
            <a:t>  </a:t>
          </a:r>
          <a:r>
            <a:rPr lang="en-US" sz="2000" kern="1200" dirty="0" err="1" smtClean="0"/>
            <a:t>dalam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perjalanan</a:t>
          </a:r>
          <a:r>
            <a:rPr lang="en-US" sz="2000" kern="1200" dirty="0" smtClean="0"/>
            <a:t>;</a:t>
          </a:r>
          <a:endParaRPr lang="en-US" sz="2000" kern="1200" dirty="0"/>
        </a:p>
      </dsp:txBody>
      <dsp:txXfrm>
        <a:off x="995230" y="1354558"/>
        <a:ext cx="7742403" cy="677550"/>
      </dsp:txXfrm>
    </dsp:sp>
    <dsp:sp modelId="{BEE02E79-000F-D344-A326-16D59172CE37}">
      <dsp:nvSpPr>
        <dsp:cNvPr id="0" name=""/>
        <dsp:cNvSpPr/>
      </dsp:nvSpPr>
      <dsp:spPr>
        <a:xfrm>
          <a:off x="571761" y="1269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B4E0D5-D3CF-604B-860B-7227034AB1AD}">
      <dsp:nvSpPr>
        <dsp:cNvPr id="0" name=""/>
        <dsp:cNvSpPr/>
      </dsp:nvSpPr>
      <dsp:spPr>
        <a:xfrm>
          <a:off x="1144243" y="2370558"/>
          <a:ext cx="7593390" cy="677550"/>
        </a:xfrm>
        <a:prstGeom prst="rect">
          <a:avLst/>
        </a:prstGeom>
        <a:solidFill>
          <a:schemeClr val="accent1">
            <a:shade val="50000"/>
            <a:hueOff val="267409"/>
            <a:satOff val="7164"/>
            <a:lumOff val="3156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7805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Pembayaran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belanja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makan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minum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rapat</a:t>
          </a:r>
          <a:r>
            <a:rPr lang="en-US" sz="2000" kern="1200" dirty="0" smtClean="0"/>
            <a:t> yang </a:t>
          </a:r>
          <a:r>
            <a:rPr lang="en-US" sz="2000" kern="1200" dirty="0" err="1" smtClean="0"/>
            <a:t>dilaksanakan</a:t>
          </a:r>
          <a:r>
            <a:rPr lang="en-US" sz="2000" kern="1200" dirty="0" smtClean="0"/>
            <a:t> di </a:t>
          </a:r>
          <a:r>
            <a:rPr lang="en-US" sz="2000" kern="1200" dirty="0" err="1" smtClean="0"/>
            <a:t>luar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daerah</a:t>
          </a:r>
          <a:r>
            <a:rPr lang="en-US" sz="2000" kern="1200" dirty="0" smtClean="0"/>
            <a:t>;</a:t>
          </a:r>
          <a:endParaRPr lang="en-US" sz="2000" kern="1200" dirty="0"/>
        </a:p>
      </dsp:txBody>
      <dsp:txXfrm>
        <a:off x="1144243" y="2370558"/>
        <a:ext cx="7593390" cy="677550"/>
      </dsp:txXfrm>
    </dsp:sp>
    <dsp:sp modelId="{96D322CF-9951-5342-B8B5-815482E328B3}">
      <dsp:nvSpPr>
        <dsp:cNvPr id="0" name=""/>
        <dsp:cNvSpPr/>
      </dsp:nvSpPr>
      <dsp:spPr>
        <a:xfrm>
          <a:off x="720774" y="2285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20005E-9169-7145-A11C-BC4737CDEED3}">
      <dsp:nvSpPr>
        <dsp:cNvPr id="0" name=""/>
        <dsp:cNvSpPr/>
      </dsp:nvSpPr>
      <dsp:spPr>
        <a:xfrm>
          <a:off x="995230" y="3386558"/>
          <a:ext cx="7742403" cy="677550"/>
        </a:xfrm>
        <a:prstGeom prst="rect">
          <a:avLst/>
        </a:prstGeom>
        <a:solidFill>
          <a:schemeClr val="accent1">
            <a:shade val="50000"/>
            <a:hueOff val="267409"/>
            <a:satOff val="7164"/>
            <a:lumOff val="3156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7805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Pembayaran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untuk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pembelian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cek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benda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pos</a:t>
          </a:r>
          <a:r>
            <a:rPr lang="en-US" sz="2000" kern="1200" dirty="0" smtClean="0"/>
            <a:t>;</a:t>
          </a:r>
          <a:endParaRPr lang="en-US" sz="2000" kern="1200" dirty="0"/>
        </a:p>
      </dsp:txBody>
      <dsp:txXfrm>
        <a:off x="995230" y="3386558"/>
        <a:ext cx="7742403" cy="677550"/>
      </dsp:txXfrm>
    </dsp:sp>
    <dsp:sp modelId="{6DCB3B78-386E-5F4F-99E2-D04FAAF19E2E}">
      <dsp:nvSpPr>
        <dsp:cNvPr id="0" name=""/>
        <dsp:cNvSpPr/>
      </dsp:nvSpPr>
      <dsp:spPr>
        <a:xfrm>
          <a:off x="571761" y="3301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A29988-75E8-ED4D-A44C-DC4326CA4567}">
      <dsp:nvSpPr>
        <dsp:cNvPr id="0" name=""/>
        <dsp:cNvSpPr/>
      </dsp:nvSpPr>
      <dsp:spPr>
        <a:xfrm>
          <a:off x="509717" y="4402558"/>
          <a:ext cx="8227916" cy="677550"/>
        </a:xfrm>
        <a:prstGeom prst="rect">
          <a:avLst/>
        </a:prstGeom>
        <a:solidFill>
          <a:schemeClr val="accent1">
            <a:shade val="50000"/>
            <a:hueOff val="133704"/>
            <a:satOff val="3582"/>
            <a:lumOff val="1578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7805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Pembayaran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perjalanan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dinas</a:t>
          </a:r>
          <a:endParaRPr lang="en-US" sz="2000" kern="1200" dirty="0"/>
        </a:p>
      </dsp:txBody>
      <dsp:txXfrm>
        <a:off x="509717" y="4402558"/>
        <a:ext cx="8227916" cy="677550"/>
      </dsp:txXfrm>
    </dsp:sp>
    <dsp:sp modelId="{7AF933BA-DDD8-254A-8260-C208BB91587A}">
      <dsp:nvSpPr>
        <dsp:cNvPr id="0" name=""/>
        <dsp:cNvSpPr/>
      </dsp:nvSpPr>
      <dsp:spPr>
        <a:xfrm>
          <a:off x="86248" y="4317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5AEF8F-51CA-2649-B059-D9CA604C9929}">
      <dsp:nvSpPr>
        <dsp:cNvPr id="0" name=""/>
        <dsp:cNvSpPr/>
      </dsp:nvSpPr>
      <dsp:spPr>
        <a:xfrm rot="16200000">
          <a:off x="-1021223" y="1022506"/>
          <a:ext cx="5382484" cy="3337470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PEMBATASAN</a:t>
          </a:r>
          <a:r>
            <a:rPr lang="en-US" sz="2100" kern="1200" dirty="0" smtClean="0"/>
            <a:t> </a:t>
          </a:r>
          <a:endParaRPr lang="en-US" sz="21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Pelimpahan</a:t>
          </a: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1800" kern="12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Uang</a:t>
          </a: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1800" kern="12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Persediaan</a:t>
          </a: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1800" kern="12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dari</a:t>
          </a: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BP </a:t>
          </a:r>
          <a:r>
            <a:rPr lang="en-US" sz="1800" kern="12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ke</a:t>
          </a: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BPP </a:t>
          </a:r>
          <a:r>
            <a:rPr lang="en-US" sz="1800" kern="12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dilakukan</a:t>
          </a: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1800" kern="12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melalui</a:t>
          </a: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1800" kern="12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mekanisme</a:t>
          </a: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1800" kern="12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pemindahbukuan</a:t>
          </a: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.</a:t>
          </a:r>
          <a:endParaRPr lang="en-US" sz="1800" kern="1200" dirty="0">
            <a:solidFill>
              <a:schemeClr val="tx2">
                <a:lumMod val="75000"/>
              </a:schemeClr>
            </a:solidFill>
            <a:latin typeface="Abadi MT Condensed Extra Bold" charset="0"/>
            <a:ea typeface="Abadi MT Condensed Extra Bold" charset="0"/>
            <a:cs typeface="Abadi MT Condensed Extra Bold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800" kern="1200" dirty="0">
            <a:solidFill>
              <a:schemeClr val="tx2">
                <a:lumMod val="75000"/>
              </a:schemeClr>
            </a:solidFill>
            <a:latin typeface="Abadi MT Condensed Extra Bold" charset="0"/>
            <a:ea typeface="Abadi MT Condensed Extra Bold" charset="0"/>
            <a:cs typeface="Abadi MT Condensed Extra Bold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Bendahara</a:t>
          </a: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1800" kern="12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Pengeluaran</a:t>
          </a: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1800" kern="12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dan</a:t>
          </a: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1800" kern="12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atau</a:t>
          </a: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1800" kern="12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Bendahara</a:t>
          </a: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1800" kern="12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Pengeluaran</a:t>
          </a: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1800" kern="12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Pembantu</a:t>
          </a: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1800" kern="12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dapat</a:t>
          </a: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1800" kern="12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menyimpan</a:t>
          </a: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1800" kern="12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uang</a:t>
          </a: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1800" kern="12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kas</a:t>
          </a: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1800" kern="12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tunai</a:t>
          </a: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1800" kern="12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setinggi-tingginya</a:t>
          </a: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Rp.10.000.000 (</a:t>
          </a:r>
          <a:r>
            <a:rPr lang="en-US" sz="1800" kern="12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sepuluh</a:t>
          </a: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1800" kern="1200" dirty="0" err="1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juta</a:t>
          </a: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rupiah)</a:t>
          </a:r>
          <a:endParaRPr lang="en-US" sz="1800" kern="1200" dirty="0">
            <a:solidFill>
              <a:schemeClr val="tx2">
                <a:lumMod val="75000"/>
              </a:schemeClr>
            </a:solidFill>
            <a:latin typeface="Abadi MT Condensed Extra Bold" charset="0"/>
            <a:ea typeface="Abadi MT Condensed Extra Bold" charset="0"/>
            <a:cs typeface="Abadi MT Condensed Extra Bold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D" sz="1600" kern="1200" dirty="0"/>
        </a:p>
      </dsp:txBody>
      <dsp:txXfrm rot="5400000">
        <a:off x="1284" y="1076496"/>
        <a:ext cx="3337470" cy="3229490"/>
      </dsp:txXfrm>
    </dsp:sp>
    <dsp:sp modelId="{D762BF79-F6C7-5342-9570-44C13469BB71}">
      <dsp:nvSpPr>
        <dsp:cNvPr id="0" name=""/>
        <dsp:cNvSpPr/>
      </dsp:nvSpPr>
      <dsp:spPr>
        <a:xfrm rot="16200000">
          <a:off x="2566558" y="1022506"/>
          <a:ext cx="5382484" cy="3337470"/>
        </a:xfrm>
        <a:prstGeom prst="flowChartManualOperation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>
              <a:solidFill>
                <a:schemeClr val="tx1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MEKANISME</a:t>
          </a:r>
          <a:r>
            <a:rPr lang="en-US" sz="2300" kern="1200" baseline="0" dirty="0" smtClean="0">
              <a:solidFill>
                <a:schemeClr val="tx1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PEMBAYARAN</a:t>
          </a:r>
          <a:endParaRPr lang="en-US" sz="2300" kern="1200" dirty="0">
            <a:solidFill>
              <a:schemeClr val="tx1"/>
            </a:solidFill>
            <a:latin typeface="Abadi MT Condensed Extra Bold" charset="0"/>
            <a:ea typeface="Abadi MT Condensed Extra Bold" charset="0"/>
            <a:cs typeface="Abadi MT Condensed Extra Bold" charset="0"/>
          </a:endParaRPr>
        </a:p>
        <a:p>
          <a:pPr marL="17145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Bendahara</a:t>
          </a:r>
          <a:r>
            <a:rPr lang="en-US" sz="2000" kern="1200" dirty="0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kern="1200" dirty="0" err="1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Pengeluaran</a:t>
          </a:r>
          <a:r>
            <a:rPr lang="en-US" sz="2000" kern="1200" dirty="0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kern="1200" dirty="0" err="1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wajib</a:t>
          </a:r>
          <a:r>
            <a:rPr lang="en-US" sz="2000" kern="1200" dirty="0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kern="1200" dirty="0" err="1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menggunakan</a:t>
          </a:r>
          <a:r>
            <a:rPr lang="en-US" sz="2000" kern="1200" dirty="0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kern="1200" dirty="0" err="1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rekening</a:t>
          </a:r>
          <a:r>
            <a:rPr lang="en-US" sz="2000" kern="1200" dirty="0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kern="1200" dirty="0" err="1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giro</a:t>
          </a:r>
          <a:endParaRPr lang="en-US" sz="2000" kern="1200" dirty="0">
            <a:latin typeface="Abadi MT Condensed Extra Bold" charset="0"/>
            <a:ea typeface="Abadi MT Condensed Extra Bold" charset="0"/>
            <a:cs typeface="Abadi MT Condensed Extra Bold" charset="0"/>
          </a:endParaRPr>
        </a:p>
        <a:p>
          <a:pPr marL="171450" marR="0" lvl="1" indent="-171450" algn="l" defTabSz="755650" rtl="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Char char="••"/>
            <a:tabLst/>
            <a:defRPr/>
          </a:pPr>
          <a:endParaRPr lang="en-US" sz="2000" kern="1200" dirty="0">
            <a:latin typeface="Abadi MT Condensed Extra Bold" charset="0"/>
            <a:ea typeface="Abadi MT Condensed Extra Bold" charset="0"/>
            <a:cs typeface="Abadi MT Condensed Extra Bold" charset="0"/>
          </a:endParaRPr>
        </a:p>
        <a:p>
          <a:pPr marL="17145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Bendahara</a:t>
          </a:r>
          <a:r>
            <a:rPr lang="en-US" sz="2000" kern="1200" dirty="0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kern="1200" dirty="0" err="1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Pengeluaran</a:t>
          </a:r>
          <a:r>
            <a:rPr lang="en-US" sz="2000" kern="1200" dirty="0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kern="1200" dirty="0" err="1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Pembantu</a:t>
          </a:r>
          <a:r>
            <a:rPr lang="en-US" sz="2000" kern="1200" dirty="0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kern="1200" dirty="0" err="1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dapat</a:t>
          </a:r>
          <a:r>
            <a:rPr lang="en-US" sz="2000" kern="1200" dirty="0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kern="1200" dirty="0" err="1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menggunakan</a:t>
          </a:r>
          <a:r>
            <a:rPr lang="en-US" sz="2000" kern="1200" dirty="0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kern="1200" dirty="0" err="1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rekening</a:t>
          </a:r>
          <a:r>
            <a:rPr lang="en-US" sz="2000" kern="1200" dirty="0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kern="1200" dirty="0" err="1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tabungan</a:t>
          </a:r>
          <a:endParaRPr lang="en-US" sz="2000" kern="1200" dirty="0">
            <a:latin typeface="Abadi MT Condensed Extra Bold" charset="0"/>
            <a:ea typeface="Abadi MT Condensed Extra Bold" charset="0"/>
            <a:cs typeface="Abadi MT Condensed Extra Bold" charset="0"/>
          </a:endParaRPr>
        </a:p>
        <a:p>
          <a:pPr marL="17145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000" kern="1200" dirty="0">
            <a:latin typeface="Abadi MT Condensed Extra Bold" charset="0"/>
            <a:ea typeface="Abadi MT Condensed Extra Bold" charset="0"/>
            <a:cs typeface="Abadi MT Condensed Extra Bold" charset="0"/>
          </a:endParaRPr>
        </a:p>
        <a:p>
          <a:pPr marL="17145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Pihak</a:t>
          </a:r>
          <a:r>
            <a:rPr lang="en-US" sz="2000" kern="1200" dirty="0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kern="1200" dirty="0" err="1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penerima</a:t>
          </a:r>
          <a:r>
            <a:rPr lang="en-US" sz="2000" kern="1200" dirty="0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kern="1200" dirty="0" err="1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transaksi</a:t>
          </a:r>
          <a:r>
            <a:rPr lang="en-US" sz="2000" kern="1200" dirty="0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kern="1200" dirty="0" err="1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wajib</a:t>
          </a:r>
          <a:r>
            <a:rPr lang="en-US" sz="2000" kern="1200" dirty="0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kern="1200" dirty="0" err="1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memiliki</a:t>
          </a:r>
          <a:r>
            <a:rPr lang="en-US" sz="2000" kern="1200" dirty="0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kern="1200" dirty="0" err="1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rekening</a:t>
          </a:r>
          <a:r>
            <a:rPr lang="en-US" sz="2000" kern="1200" dirty="0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kern="1200" dirty="0" err="1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tabungan</a:t>
          </a:r>
          <a:r>
            <a:rPr lang="en-US" sz="2000" kern="1200" dirty="0" smtClean="0">
              <a:latin typeface="Abadi MT Condensed Extra Bold" charset="0"/>
              <a:ea typeface="Abadi MT Condensed Extra Bold" charset="0"/>
              <a:cs typeface="Abadi MT Condensed Extra Bold" charset="0"/>
            </a:rPr>
            <a:t> bank.</a:t>
          </a:r>
          <a:endParaRPr lang="en-US" sz="2000" kern="1200" dirty="0">
            <a:latin typeface="Abadi MT Condensed Extra Bold" charset="0"/>
            <a:ea typeface="Abadi MT Condensed Extra Bold" charset="0"/>
            <a:cs typeface="Abadi MT Condensed Extra Bold" charset="0"/>
          </a:endParaRPr>
        </a:p>
      </dsp:txBody>
      <dsp:txXfrm rot="5400000">
        <a:off x="3589065" y="1076496"/>
        <a:ext cx="3337470" cy="3229490"/>
      </dsp:txXfrm>
    </dsp:sp>
    <dsp:sp modelId="{583C9CEB-F484-DE41-93EF-E1006A3BB162}">
      <dsp:nvSpPr>
        <dsp:cNvPr id="0" name=""/>
        <dsp:cNvSpPr/>
      </dsp:nvSpPr>
      <dsp:spPr>
        <a:xfrm rot="16200000">
          <a:off x="6154339" y="1022506"/>
          <a:ext cx="5382484" cy="3337470"/>
        </a:xfrm>
        <a:prstGeom prst="flowChartManualOperation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SANKSI</a:t>
          </a:r>
          <a:endParaRPr lang="en-US" sz="2400" kern="1200" dirty="0">
            <a:solidFill>
              <a:schemeClr val="tx1"/>
            </a:solidFill>
            <a:latin typeface="Abadi MT Condensed Extra Bold" charset="0"/>
            <a:ea typeface="Abadi MT Condensed Extra Bold" charset="0"/>
            <a:cs typeface="Abadi MT Condensed Extra Bold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Pengelola</a:t>
          </a:r>
          <a:r>
            <a:rPr lang="en-US" sz="2000" kern="1200" dirty="0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kern="1200" dirty="0" err="1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keuangan</a:t>
          </a:r>
          <a:r>
            <a:rPr lang="en-US" sz="2000" kern="1200" dirty="0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yang </a:t>
          </a:r>
          <a:r>
            <a:rPr lang="en-US" sz="2000" kern="1200" dirty="0" err="1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melanggar</a:t>
          </a:r>
          <a:r>
            <a:rPr lang="en-US" sz="2000" kern="1200" dirty="0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kern="1200" dirty="0" err="1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ketentuan</a:t>
          </a:r>
          <a:r>
            <a:rPr lang="en-US" sz="2000" kern="1200" dirty="0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,</a:t>
          </a:r>
          <a:r>
            <a:rPr lang="en-US" sz="2000" kern="1200" baseline="0" dirty="0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kern="1200" baseline="0" dirty="0" err="1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akan</a:t>
          </a:r>
          <a:r>
            <a:rPr lang="en-US" sz="2000" kern="1200" dirty="0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kern="1200" dirty="0" err="1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dikenai</a:t>
          </a:r>
          <a:r>
            <a:rPr lang="en-US" sz="2000" kern="1200" dirty="0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kern="1200" dirty="0" err="1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sanksi</a:t>
          </a:r>
          <a:r>
            <a:rPr lang="en-US" sz="2000" kern="1200" dirty="0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kern="1200" dirty="0" err="1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administrasi</a:t>
          </a:r>
          <a:endParaRPr lang="en-US" sz="2000" kern="1200" dirty="0">
            <a:solidFill>
              <a:srgbClr val="C00000"/>
            </a:solidFill>
            <a:latin typeface="Abadi MT Condensed Extra Bold" charset="0"/>
            <a:ea typeface="Abadi MT Condensed Extra Bold" charset="0"/>
            <a:cs typeface="Abadi MT Condensed Extra Bold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000" kern="1200" dirty="0">
            <a:solidFill>
              <a:srgbClr val="C00000"/>
            </a:solidFill>
            <a:latin typeface="Abadi MT Condensed Extra Bold" charset="0"/>
            <a:ea typeface="Abadi MT Condensed Extra Bold" charset="0"/>
            <a:cs typeface="Abadi MT Condensed Extra Bold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Teguran</a:t>
          </a:r>
          <a:r>
            <a:rPr lang="en-US" sz="2000" kern="1200" dirty="0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kern="1200" dirty="0" err="1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lisan</a:t>
          </a:r>
          <a:endParaRPr lang="en-US" sz="2000" kern="1200" dirty="0">
            <a:solidFill>
              <a:srgbClr val="C00000"/>
            </a:solidFill>
            <a:latin typeface="Abadi MT Condensed Extra Bold" charset="0"/>
            <a:ea typeface="Abadi MT Condensed Extra Bold" charset="0"/>
            <a:cs typeface="Abadi MT Condensed Extra Bold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000" kern="1200" dirty="0">
            <a:solidFill>
              <a:srgbClr val="C00000"/>
            </a:solidFill>
            <a:latin typeface="Abadi MT Condensed Extra Bold" charset="0"/>
            <a:ea typeface="Abadi MT Condensed Extra Bold" charset="0"/>
            <a:cs typeface="Abadi MT Condensed Extra Bold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Teguran</a:t>
          </a:r>
          <a:r>
            <a:rPr lang="en-US" sz="2000" kern="1200" dirty="0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 </a:t>
          </a:r>
          <a:r>
            <a:rPr lang="en-US" sz="2000" kern="1200" dirty="0" err="1" smtClean="0">
              <a:solidFill>
                <a:srgbClr val="C00000"/>
              </a:solidFill>
              <a:latin typeface="Abadi MT Condensed Extra Bold" charset="0"/>
              <a:ea typeface="Abadi MT Condensed Extra Bold" charset="0"/>
              <a:cs typeface="Abadi MT Condensed Extra Bold" charset="0"/>
            </a:rPr>
            <a:t>tertulis</a:t>
          </a:r>
          <a:endParaRPr lang="en-US" sz="2000" kern="1200" dirty="0">
            <a:solidFill>
              <a:srgbClr val="C00000"/>
            </a:solidFill>
            <a:latin typeface="Abadi MT Condensed Extra Bold" charset="0"/>
            <a:ea typeface="Abadi MT Condensed Extra Bold" charset="0"/>
            <a:cs typeface="Abadi MT Condensed Extra Bold" charset="0"/>
          </a:endParaRPr>
        </a:p>
      </dsp:txBody>
      <dsp:txXfrm rot="5400000">
        <a:off x="7176846" y="1076496"/>
        <a:ext cx="3337470" cy="322949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6BAAF8-7DD6-5844-9793-972BEC02576B}">
      <dsp:nvSpPr>
        <dsp:cNvPr id="0" name=""/>
        <dsp:cNvSpPr/>
      </dsp:nvSpPr>
      <dsp:spPr>
        <a:xfrm>
          <a:off x="581421" y="661"/>
          <a:ext cx="3095624" cy="15478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9535" tIns="59690" rIns="89535" bIns="5969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700" kern="1200" dirty="0" smtClean="0"/>
            <a:t>NOMOR REKENING</a:t>
          </a:r>
          <a:endParaRPr lang="en-US" sz="4700" kern="1200" dirty="0"/>
        </a:p>
      </dsp:txBody>
      <dsp:txXfrm>
        <a:off x="626755" y="45995"/>
        <a:ext cx="3004956" cy="1457144"/>
      </dsp:txXfrm>
    </dsp:sp>
    <dsp:sp modelId="{6D2551AA-DDC3-714B-9320-49A25C08FF4C}">
      <dsp:nvSpPr>
        <dsp:cNvPr id="0" name=""/>
        <dsp:cNvSpPr/>
      </dsp:nvSpPr>
      <dsp:spPr>
        <a:xfrm>
          <a:off x="890984" y="1548474"/>
          <a:ext cx="309562" cy="11608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0859"/>
              </a:lnTo>
              <a:lnTo>
                <a:pt x="309562" y="116085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469E2F-499E-7543-9809-67ABF30A526C}">
      <dsp:nvSpPr>
        <dsp:cNvPr id="0" name=""/>
        <dsp:cNvSpPr/>
      </dsp:nvSpPr>
      <dsp:spPr>
        <a:xfrm>
          <a:off x="1200546" y="1935427"/>
          <a:ext cx="2476499" cy="1547812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  <a:alpha val="9000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27 DES 2017</a:t>
          </a:r>
          <a:endParaRPr lang="en-US" sz="2200" kern="1200" dirty="0"/>
        </a:p>
      </dsp:txBody>
      <dsp:txXfrm>
        <a:off x="1245880" y="1980761"/>
        <a:ext cx="2385831" cy="1457144"/>
      </dsp:txXfrm>
    </dsp:sp>
    <dsp:sp modelId="{3FA111C0-7B60-F342-940F-9BDD6B051A4E}">
      <dsp:nvSpPr>
        <dsp:cNvPr id="0" name=""/>
        <dsp:cNvSpPr/>
      </dsp:nvSpPr>
      <dsp:spPr>
        <a:xfrm>
          <a:off x="890984" y="1548474"/>
          <a:ext cx="309562" cy="30956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95624"/>
              </a:lnTo>
              <a:lnTo>
                <a:pt x="309562" y="309562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C53111-F633-BF4C-81A1-371CC8B2295F}">
      <dsp:nvSpPr>
        <dsp:cNvPr id="0" name=""/>
        <dsp:cNvSpPr/>
      </dsp:nvSpPr>
      <dsp:spPr>
        <a:xfrm>
          <a:off x="1200546" y="3870192"/>
          <a:ext cx="2476499" cy="15478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BPKAD </a:t>
          </a:r>
          <a:r>
            <a:rPr lang="en-US" sz="2200" kern="1200" dirty="0" err="1" smtClean="0"/>
            <a:t>Cq</a:t>
          </a:r>
          <a:r>
            <a:rPr lang="en-US" sz="2200" kern="1200" dirty="0" smtClean="0"/>
            <a:t> BIDANG PERBENDAHARAAN</a:t>
          </a:r>
          <a:endParaRPr lang="en-US" sz="2200" kern="1200" dirty="0"/>
        </a:p>
      </dsp:txBody>
      <dsp:txXfrm>
        <a:off x="1245880" y="3915526"/>
        <a:ext cx="2385831" cy="1457144"/>
      </dsp:txXfrm>
    </dsp:sp>
    <dsp:sp modelId="{637FCAF2-45D3-E54C-9459-820FA9633BD3}">
      <dsp:nvSpPr>
        <dsp:cNvPr id="0" name=""/>
        <dsp:cNvSpPr/>
      </dsp:nvSpPr>
      <dsp:spPr>
        <a:xfrm>
          <a:off x="4450953" y="661"/>
          <a:ext cx="3095624" cy="15478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9535" tIns="59690" rIns="89535" bIns="5969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700" kern="1200" dirty="0" smtClean="0"/>
            <a:t>BATASAN</a:t>
          </a:r>
          <a:endParaRPr lang="en-US" sz="4700" kern="1200" dirty="0"/>
        </a:p>
      </dsp:txBody>
      <dsp:txXfrm>
        <a:off x="4496287" y="45995"/>
        <a:ext cx="3004956" cy="1457144"/>
      </dsp:txXfrm>
    </dsp:sp>
    <dsp:sp modelId="{9A6FA0B6-9406-8244-ABD8-733D958DE7D5}">
      <dsp:nvSpPr>
        <dsp:cNvPr id="0" name=""/>
        <dsp:cNvSpPr/>
      </dsp:nvSpPr>
      <dsp:spPr>
        <a:xfrm>
          <a:off x="4760515" y="1548474"/>
          <a:ext cx="309562" cy="11608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0859"/>
              </a:lnTo>
              <a:lnTo>
                <a:pt x="309562" y="116085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EC8DCD-8D6A-5C4B-811F-95D377319ADE}">
      <dsp:nvSpPr>
        <dsp:cNvPr id="0" name=""/>
        <dsp:cNvSpPr/>
      </dsp:nvSpPr>
      <dsp:spPr>
        <a:xfrm>
          <a:off x="5070078" y="1935427"/>
          <a:ext cx="2476499" cy="15478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BP DAN BPP </a:t>
          </a:r>
          <a:endParaRPr lang="en-US" sz="2200" kern="1200" dirty="0"/>
        </a:p>
      </dsp:txBody>
      <dsp:txXfrm>
        <a:off x="5115412" y="1980761"/>
        <a:ext cx="2385831" cy="1457144"/>
      </dsp:txXfrm>
    </dsp:sp>
    <dsp:sp modelId="{C36C9898-AE08-7E43-ABC9-474504AB8A52}">
      <dsp:nvSpPr>
        <dsp:cNvPr id="0" name=""/>
        <dsp:cNvSpPr/>
      </dsp:nvSpPr>
      <dsp:spPr>
        <a:xfrm>
          <a:off x="4760515" y="1548474"/>
          <a:ext cx="309562" cy="30956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95624"/>
              </a:lnTo>
              <a:lnTo>
                <a:pt x="309562" y="309562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5BCFA3-3F8C-8D45-9A2D-A6B65D9509A4}">
      <dsp:nvSpPr>
        <dsp:cNvPr id="0" name=""/>
        <dsp:cNvSpPr/>
      </dsp:nvSpPr>
      <dsp:spPr>
        <a:xfrm>
          <a:off x="5070078" y="3870192"/>
          <a:ext cx="2476499" cy="1547812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  <a:alpha val="9000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MAKSIMAL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10 JUTA RUPIAH</a:t>
          </a:r>
          <a:endParaRPr lang="en-US" sz="2200" kern="1200" dirty="0"/>
        </a:p>
      </dsp:txBody>
      <dsp:txXfrm>
        <a:off x="5115412" y="3915526"/>
        <a:ext cx="2385831" cy="14571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DA7AE2-6564-EA44-AAAC-89839515255B}" type="datetimeFigureOut">
              <a:rPr lang="en-US" smtClean="0"/>
              <a:t>12/19/17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C07F53-3B90-5E41-A1CE-636830A5C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0809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F12CC-954F-DE4B-B910-042131620410}" type="datetimeFigureOut">
              <a:rPr lang="en-US" smtClean="0"/>
              <a:t>12/19/17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E3E54-AD35-BB45-B6C4-27D46457E6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930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F12CC-954F-DE4B-B910-042131620410}" type="datetimeFigureOut">
              <a:rPr lang="en-US" smtClean="0"/>
              <a:t>12/19/17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E3E54-AD35-BB45-B6C4-27D46457E6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821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F12CC-954F-DE4B-B910-042131620410}" type="datetimeFigureOut">
              <a:rPr lang="en-US" smtClean="0"/>
              <a:t>12/19/17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E3E54-AD35-BB45-B6C4-27D46457E6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054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F12CC-954F-DE4B-B910-042131620410}" type="datetimeFigureOut">
              <a:rPr lang="en-US" smtClean="0"/>
              <a:t>12/19/17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E3E54-AD35-BB45-B6C4-27D46457E6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297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F12CC-954F-DE4B-B910-042131620410}" type="datetimeFigureOut">
              <a:rPr lang="en-US" smtClean="0"/>
              <a:t>12/19/17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E3E54-AD35-BB45-B6C4-27D46457E6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829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F12CC-954F-DE4B-B910-042131620410}" type="datetimeFigureOut">
              <a:rPr lang="en-US" smtClean="0"/>
              <a:t>12/19/17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E3E54-AD35-BB45-B6C4-27D46457E6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565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F12CC-954F-DE4B-B910-042131620410}" type="datetimeFigureOut">
              <a:rPr lang="en-US" smtClean="0"/>
              <a:t>12/19/17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E3E54-AD35-BB45-B6C4-27D46457E6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996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F12CC-954F-DE4B-B910-042131620410}" type="datetimeFigureOut">
              <a:rPr lang="en-US" smtClean="0"/>
              <a:t>12/19/17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E3E54-AD35-BB45-B6C4-27D46457E6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63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F12CC-954F-DE4B-B910-042131620410}" type="datetimeFigureOut">
              <a:rPr lang="en-US" smtClean="0"/>
              <a:t>12/19/17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E3E54-AD35-BB45-B6C4-27D46457E6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89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F12CC-954F-DE4B-B910-042131620410}" type="datetimeFigureOut">
              <a:rPr lang="en-US" smtClean="0"/>
              <a:t>12/19/17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E3E54-AD35-BB45-B6C4-27D46457E6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02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F12CC-954F-DE4B-B910-042131620410}" type="datetimeFigureOut">
              <a:rPr lang="en-US" smtClean="0"/>
              <a:t>12/19/17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E3E54-AD35-BB45-B6C4-27D46457E6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867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6F12CC-954F-DE4B-B910-042131620410}" type="datetimeFigureOut">
              <a:rPr lang="en-US" smtClean="0"/>
              <a:t>12/19/17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E3E54-AD35-BB45-B6C4-27D46457E6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289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4" Type="http://schemas.openxmlformats.org/officeDocument/2006/relationships/diagramQuickStyle" Target="../diagrams/quickStyle7.xml"/><Relationship Id="rId5" Type="http://schemas.openxmlformats.org/officeDocument/2006/relationships/diagramColors" Target="../diagrams/colors7.xml"/><Relationship Id="rId6" Type="http://schemas.microsoft.com/office/2007/relationships/diagramDrawing" Target="../diagrams/drawing7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11062" y="1168515"/>
            <a:ext cx="10159641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SELAMAT  DATANG</a:t>
            </a:r>
          </a:p>
          <a:p>
            <a:pPr algn="ctr"/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PESERTA SOSIALISASI PERATURAN </a:t>
            </a:r>
          </a:p>
          <a:p>
            <a:pPr algn="ctr"/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BUPATI SUMEDANG </a:t>
            </a:r>
          </a:p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NOMOR 105 TAHUN 2017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60243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3790" y="884419"/>
            <a:ext cx="8889167" cy="5381469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en-US" sz="6600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Baskerville" charset="0"/>
                <a:ea typeface="Baskerville" charset="0"/>
                <a:cs typeface="Baskerville" charset="0"/>
              </a:rPr>
              <a:t>TERIMA </a:t>
            </a:r>
            <a:br>
              <a:rPr lang="en-US" sz="6600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Baskerville" charset="0"/>
                <a:ea typeface="Baskerville" charset="0"/>
                <a:cs typeface="Baskerville" charset="0"/>
              </a:rPr>
            </a:br>
            <a:r>
              <a:rPr lang="en-US" sz="6600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Baskerville" charset="0"/>
                <a:ea typeface="Baskerville" charset="0"/>
                <a:cs typeface="Baskerville" charset="0"/>
              </a:rPr>
              <a:t>KASIH</a:t>
            </a:r>
            <a:endParaRPr lang="en-US" sz="6600" dirty="0"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Baskerville" charset="0"/>
              <a:ea typeface="Baskerville" charset="0"/>
              <a:cs typeface="Baskervill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230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63711" y="1394085"/>
            <a:ext cx="8454454" cy="359764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2"/>
                </a:solidFill>
                <a:latin typeface="Bangla MN" charset="0"/>
                <a:ea typeface="Bangla MN" charset="0"/>
                <a:cs typeface="Bangla MN" charset="0"/>
              </a:rPr>
              <a:t>PERATURAN BUPATI SUMEDANG NOMOR 105 TAHUN 2017</a:t>
            </a:r>
          </a:p>
          <a:p>
            <a:pPr algn="ctr"/>
            <a:endParaRPr lang="en-US" sz="3200" dirty="0">
              <a:solidFill>
                <a:schemeClr val="tx2"/>
              </a:solidFill>
              <a:latin typeface="Bangla MN" charset="0"/>
              <a:ea typeface="Bangla MN" charset="0"/>
              <a:cs typeface="Bangla MN" charset="0"/>
            </a:endParaRPr>
          </a:p>
          <a:p>
            <a:pPr algn="ctr"/>
            <a:r>
              <a:rPr lang="en-US" sz="3200" dirty="0" smtClean="0">
                <a:solidFill>
                  <a:schemeClr val="tx2"/>
                </a:solidFill>
                <a:latin typeface="Bangla MN" charset="0"/>
                <a:ea typeface="Bangla MN" charset="0"/>
                <a:cs typeface="Bangla MN" charset="0"/>
              </a:rPr>
              <a:t>TENTANG</a:t>
            </a:r>
          </a:p>
          <a:p>
            <a:pPr algn="ctr"/>
            <a:endParaRPr lang="en-US" sz="3200" dirty="0" smtClean="0">
              <a:solidFill>
                <a:schemeClr val="tx2"/>
              </a:solidFill>
              <a:latin typeface="Bangla MN" charset="0"/>
              <a:ea typeface="Bangla MN" charset="0"/>
              <a:cs typeface="Bangla MN" charset="0"/>
            </a:endParaRPr>
          </a:p>
          <a:p>
            <a:pPr algn="ctr"/>
            <a:r>
              <a:rPr lang="en-US" sz="3200" dirty="0" smtClean="0">
                <a:solidFill>
                  <a:schemeClr val="tx2"/>
                </a:solidFill>
                <a:latin typeface="Bangla MN" charset="0"/>
                <a:ea typeface="Bangla MN" charset="0"/>
                <a:cs typeface="Bangla MN" charset="0"/>
              </a:rPr>
              <a:t>TRANSAKSI  </a:t>
            </a:r>
            <a:r>
              <a:rPr lang="en-US" sz="3200" dirty="0" smtClean="0">
                <a:solidFill>
                  <a:schemeClr val="tx2"/>
                </a:solidFill>
                <a:latin typeface="Bangla MN" charset="0"/>
                <a:ea typeface="Bangla MN" charset="0"/>
                <a:cs typeface="Bangla MN" charset="0"/>
              </a:rPr>
              <a:t>NON  TUNAI</a:t>
            </a:r>
          </a:p>
          <a:p>
            <a:pPr algn="ctr"/>
            <a:r>
              <a:rPr lang="en-US" sz="3200" dirty="0" smtClean="0">
                <a:solidFill>
                  <a:schemeClr val="tx2"/>
                </a:solidFill>
                <a:latin typeface="Bangla MN" charset="0"/>
                <a:ea typeface="Bangla MN" charset="0"/>
                <a:cs typeface="Bangla MN" charset="0"/>
              </a:rPr>
              <a:t>DI LINGKUNGAN  PEMERINTAH  KABUPATEN  SUMEDANG</a:t>
            </a:r>
            <a:endParaRPr lang="en-US" sz="3200" dirty="0">
              <a:solidFill>
                <a:schemeClr val="tx2"/>
              </a:solidFill>
              <a:latin typeface="Bangla MN" charset="0"/>
              <a:ea typeface="Bangla MN" charset="0"/>
              <a:cs typeface="Bangla M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692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5947468"/>
              </p:ext>
            </p:extLst>
          </p:nvPr>
        </p:nvGraphicFramePr>
        <p:xfrm>
          <a:off x="838200" y="944380"/>
          <a:ext cx="10515600" cy="52325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37770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05575579"/>
              </p:ext>
            </p:extLst>
          </p:nvPr>
        </p:nvGraphicFramePr>
        <p:xfrm>
          <a:off x="1019331" y="464694"/>
          <a:ext cx="10433154" cy="5426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Notched Right Arrow 4"/>
          <p:cNvSpPr/>
          <p:nvPr/>
        </p:nvSpPr>
        <p:spPr>
          <a:xfrm rot="19980441">
            <a:off x="514673" y="4199263"/>
            <a:ext cx="2308484" cy="185104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TUJUAN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036140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841585795"/>
              </p:ext>
            </p:extLst>
          </p:nvPr>
        </p:nvGraphicFramePr>
        <p:xfrm>
          <a:off x="1597285" y="749647"/>
          <a:ext cx="8128000" cy="52314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Punched Tape 5"/>
          <p:cNvSpPr/>
          <p:nvPr/>
        </p:nvSpPr>
        <p:spPr>
          <a:xfrm>
            <a:off x="4734129" y="4575832"/>
            <a:ext cx="4318431" cy="1565888"/>
          </a:xfrm>
          <a:prstGeom prst="flowChartPunchedTap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0000"/>
                </a:solidFill>
                <a:latin typeface="Bauhaus 93" charset="0"/>
                <a:ea typeface="Bauhaus 93" charset="0"/>
                <a:cs typeface="Bauhaus 93" charset="0"/>
              </a:rPr>
              <a:t>TRANSAKSI NON TUNAI MELIPUTI 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45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PENGECUALIAN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4218593"/>
              </p:ext>
            </p:extLst>
          </p:nvPr>
        </p:nvGraphicFramePr>
        <p:xfrm>
          <a:off x="838200" y="1424066"/>
          <a:ext cx="10911840" cy="5784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02390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505193512"/>
              </p:ext>
            </p:extLst>
          </p:nvPr>
        </p:nvGraphicFramePr>
        <p:xfrm>
          <a:off x="1708879" y="719666"/>
          <a:ext cx="881421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ounded Rectangle 5"/>
          <p:cNvSpPr/>
          <p:nvPr/>
        </p:nvSpPr>
        <p:spPr>
          <a:xfrm rot="10800000" flipV="1">
            <a:off x="165721" y="209862"/>
            <a:ext cx="3732551" cy="674558"/>
          </a:xfrm>
          <a:prstGeom prst="round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badi MT Condensed Extra Bold" charset="0"/>
                <a:ea typeface="Abadi MT Condensed Extra Bold" charset="0"/>
                <a:cs typeface="Abadi MT Condensed Extra Bold" charset="0"/>
              </a:rPr>
              <a:t>PENGECUALIAN</a:t>
            </a:r>
            <a:endParaRPr lang="en-US" sz="2400" dirty="0">
              <a:latin typeface="Abadi MT Condensed Extra Bold" charset="0"/>
              <a:ea typeface="Abadi MT Condensed Extra Bold" charset="0"/>
              <a:cs typeface="Abadi MT Condensed Extra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898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6620483"/>
              </p:ext>
            </p:extLst>
          </p:nvPr>
        </p:nvGraphicFramePr>
        <p:xfrm>
          <a:off x="838200" y="794479"/>
          <a:ext cx="10515600" cy="53824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39964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907895021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Parallelogram 5"/>
          <p:cNvSpPr/>
          <p:nvPr/>
        </p:nvSpPr>
        <p:spPr>
          <a:xfrm>
            <a:off x="0" y="1889760"/>
            <a:ext cx="2529840" cy="3261360"/>
          </a:xfrm>
          <a:prstGeom prst="parallelogram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Bauhaus 93" charset="0"/>
                <a:ea typeface="Bauhaus 93" charset="0"/>
                <a:cs typeface="Bauhaus 93" charset="0"/>
              </a:rPr>
              <a:t>CATATAN PENTING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Bauhaus 93" charset="0"/>
              <a:ea typeface="Bauhaus 93" charset="0"/>
              <a:cs typeface="Bauhaus 9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0144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329</Words>
  <Application>Microsoft Macintosh PowerPoint</Application>
  <PresentationFormat>Widescreen</PresentationFormat>
  <Paragraphs>65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Abadi MT Condensed Extra Bold</vt:lpstr>
      <vt:lpstr>Arial Rounded MT Bold</vt:lpstr>
      <vt:lpstr>Bangla MN</vt:lpstr>
      <vt:lpstr>Baskerville</vt:lpstr>
      <vt:lpstr>Bauhaus 93</vt:lpstr>
      <vt:lpstr>Calibri</vt:lpstr>
      <vt:lpstr>Calibri Light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PENGECUALIAN</vt:lpstr>
      <vt:lpstr>PowerPoint Presentation</vt:lpstr>
      <vt:lpstr>PowerPoint Presentation</vt:lpstr>
      <vt:lpstr>PowerPoint Presentation</vt:lpstr>
      <vt:lpstr>TERIMA  KASIH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yoyohmaryanah.ss74@gmail.com</dc:creator>
  <cp:lastModifiedBy>yoyohmaryanah.ss74@gmail.com</cp:lastModifiedBy>
  <cp:revision>28</cp:revision>
  <cp:lastPrinted>2017-12-11T09:06:04Z</cp:lastPrinted>
  <dcterms:created xsi:type="dcterms:W3CDTF">2017-12-11T03:29:09Z</dcterms:created>
  <dcterms:modified xsi:type="dcterms:W3CDTF">2017-12-19T08:13:35Z</dcterms:modified>
</cp:coreProperties>
</file>