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24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2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26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7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1"/>
  </p:notesMasterIdLst>
  <p:sldIdLst>
    <p:sldId id="256" r:id="rId2"/>
    <p:sldId id="266" r:id="rId3"/>
    <p:sldId id="258" r:id="rId4"/>
    <p:sldId id="287" r:id="rId5"/>
    <p:sldId id="257" r:id="rId6"/>
    <p:sldId id="259" r:id="rId7"/>
    <p:sldId id="261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65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89" d="100"/>
          <a:sy n="89" d="100"/>
        </p:scale>
        <p:origin x="20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ata%20Promkes%202017\data%20posyandu%20dan%20desa%20siaga%202016%202017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ata%20Promkes%202017\data%20posyandu%20dan%20desa%20siaga%202016%202017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ata%20Promkes%202017\data%20posyandu%20dan%20desa%20siaga%202016%202017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ata%20Promkes%202017\data%20posyandu%20dan%20desa%20siaga%202016%202017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ata%20Promkes%202017\data%20posyandu%20dan%20desa%20siaga%202016%202017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ata%20Promkes%202017\data%20posyandu%20dan%20desa%20siaga%202016%202017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ata%20Promkes%202017\data%20posyandu%20dan%20desa%20siaga%202016%202017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ata%20Promkes%202017\data%20posyandu%20dan%20desa%20siaga%202016%202017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PHBS%202017%20(Autosaved)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soe\bahan%20ppt%20rakerkes%20subang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KEMATIAN IBU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IBU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23</c:v>
                </c:pt>
                <c:pt idx="2">
                  <c:v>11</c:v>
                </c:pt>
                <c:pt idx="3">
                  <c:v>8</c:v>
                </c:pt>
                <c:pt idx="4">
                  <c:v>17</c:v>
                </c:pt>
                <c:pt idx="5">
                  <c:v>22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tx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smooth val="0"/>
        </c:ser>
        <c:ser>
          <c:idx val="2"/>
          <c:order val="2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2362272"/>
        <c:axId val="712357960"/>
      </c:lineChart>
      <c:catAx>
        <c:axId val="71236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357960"/>
        <c:crosses val="autoZero"/>
        <c:auto val="1"/>
        <c:lblAlgn val="ctr"/>
        <c:lblOffset val="100"/>
        <c:noMultiLvlLbl val="0"/>
      </c:catAx>
      <c:valAx>
        <c:axId val="71235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36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1">
        <a:lumMod val="5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KEMATIAN BAYI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3351108285272134"/>
          <c:y val="0.12268525221437636"/>
          <c:w val="0.85051812031518048"/>
          <c:h val="0.7104538879765258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BAYI</c:v>
                </c:pt>
              </c:strCache>
            </c:strRef>
          </c:tx>
          <c:spPr>
            <a:ln w="28575" cap="rnd">
              <a:solidFill>
                <a:srgbClr val="FFFF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rgbClr val="FFFF00"/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9.5824780992588791E-3"/>
                  <c:y val="-4.0860994939947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282</c:v>
                </c:pt>
                <c:pt idx="1">
                  <c:v>205</c:v>
                </c:pt>
                <c:pt idx="2">
                  <c:v>202</c:v>
                </c:pt>
                <c:pt idx="3">
                  <c:v>181</c:v>
                </c:pt>
                <c:pt idx="4">
                  <c:v>120</c:v>
                </c:pt>
                <c:pt idx="5">
                  <c:v>141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Sheet1!$A$2:$A$7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2358744"/>
        <c:axId val="712356392"/>
      </c:lineChart>
      <c:catAx>
        <c:axId val="71235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356392"/>
        <c:crosses val="autoZero"/>
        <c:auto val="1"/>
        <c:lblAlgn val="ctr"/>
        <c:lblOffset val="100"/>
        <c:noMultiLvlLbl val="0"/>
      </c:catAx>
      <c:valAx>
        <c:axId val="71235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235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C00000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id-ID"/>
              <a:t>STRATA PRATAMA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35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  <a:sp3d>
                <a:contourClr>
                  <a:srgbClr val="FF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'Desa Siaga pratama'!$C$6:$C$41</c:f>
              <c:strCache>
                <c:ptCount val="36"/>
                <c:pt idx="0">
                  <c:v>Darmaraja</c:v>
                </c:pt>
                <c:pt idx="1">
                  <c:v>Cisitu</c:v>
                </c:pt>
                <c:pt idx="2">
                  <c:v>Cisarua</c:v>
                </c:pt>
                <c:pt idx="3">
                  <c:v>Jatinangor</c:v>
                </c:pt>
                <c:pt idx="4">
                  <c:v>Tanjungkerta</c:v>
                </c:pt>
                <c:pt idx="5">
                  <c:v>Cisempur</c:v>
                </c:pt>
                <c:pt idx="6">
                  <c:v>Haurngombong</c:v>
                </c:pt>
                <c:pt idx="7">
                  <c:v>Sumedang Selatan</c:v>
                </c:pt>
                <c:pt idx="8">
                  <c:v>Situraja</c:v>
                </c:pt>
                <c:pt idx="9">
                  <c:v>Jatinunggal</c:v>
                </c:pt>
                <c:pt idx="10">
                  <c:v>Jatigede</c:v>
                </c:pt>
                <c:pt idx="11">
                  <c:v>Conggeang</c:v>
                </c:pt>
                <c:pt idx="12">
                  <c:v>Cimalaka</c:v>
                </c:pt>
                <c:pt idx="13">
                  <c:v>Cibugel</c:v>
                </c:pt>
                <c:pt idx="14">
                  <c:v>Paseh</c:v>
                </c:pt>
                <c:pt idx="15">
                  <c:v>Sawahdadap</c:v>
                </c:pt>
                <c:pt idx="16">
                  <c:v>Tanjungsari</c:v>
                </c:pt>
                <c:pt idx="17">
                  <c:v>Kotakaler</c:v>
                </c:pt>
                <c:pt idx="18">
                  <c:v>Tomo</c:v>
                </c:pt>
                <c:pt idx="19">
                  <c:v>Sukamantri</c:v>
                </c:pt>
                <c:pt idx="20">
                  <c:v>Cimanggung</c:v>
                </c:pt>
                <c:pt idx="21">
                  <c:v>Margajaya</c:v>
                </c:pt>
                <c:pt idx="22">
                  <c:v>Sukasari</c:v>
                </c:pt>
                <c:pt idx="23">
                  <c:v>Pamulihan</c:v>
                </c:pt>
                <c:pt idx="24">
                  <c:v>Rancakalong</c:v>
                </c:pt>
                <c:pt idx="25">
                  <c:v>Sukagalih</c:v>
                </c:pt>
                <c:pt idx="26">
                  <c:v>Situ</c:v>
                </c:pt>
                <c:pt idx="27">
                  <c:v>Padasuka</c:v>
                </c:pt>
                <c:pt idx="28">
                  <c:v>Ganeas</c:v>
                </c:pt>
                <c:pt idx="29">
                  <c:v>Wado</c:v>
                </c:pt>
                <c:pt idx="30">
                  <c:v>Ujungjaya</c:v>
                </c:pt>
                <c:pt idx="31">
                  <c:v>Tanjungmedar</c:v>
                </c:pt>
                <c:pt idx="32">
                  <c:v>Buahdua</c:v>
                </c:pt>
                <c:pt idx="33">
                  <c:v>Hariang</c:v>
                </c:pt>
                <c:pt idx="34">
                  <c:v>Surian</c:v>
                </c:pt>
                <c:pt idx="35">
                  <c:v>Kabupaten</c:v>
                </c:pt>
              </c:strCache>
            </c:strRef>
          </c:cat>
          <c:val>
            <c:numRef>
              <c:f>'Desa Siaga pratama'!$D$6:$D$41</c:f>
              <c:numCache>
                <c:formatCode>General</c:formatCode>
                <c:ptCount val="36"/>
                <c:pt idx="0">
                  <c:v>11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4</c:v>
                </c:pt>
                <c:pt idx="12">
                  <c:v>4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77016096"/>
        <c:axId val="577013352"/>
        <c:axId val="909399392"/>
      </c:bar3DChart>
      <c:catAx>
        <c:axId val="57701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13352"/>
        <c:crosses val="autoZero"/>
        <c:auto val="1"/>
        <c:lblAlgn val="ctr"/>
        <c:lblOffset val="100"/>
        <c:noMultiLvlLbl val="0"/>
      </c:catAx>
      <c:valAx>
        <c:axId val="57701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16096"/>
        <c:crosses val="autoZero"/>
        <c:crossBetween val="between"/>
      </c:valAx>
      <c:serAx>
        <c:axId val="909399392"/>
        <c:scaling>
          <c:orientation val="minMax"/>
        </c:scaling>
        <c:delete val="1"/>
        <c:axPos val="b"/>
        <c:majorTickMark val="none"/>
        <c:minorTickMark val="none"/>
        <c:tickLblPos val="nextTo"/>
        <c:crossAx val="577013352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4">
        <a:lumMod val="40000"/>
        <a:lumOff val="60000"/>
      </a:schemeClr>
    </a:solidFill>
    <a:ln>
      <a:noFill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id-ID"/>
              <a:t>STRATA MADYA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3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'Desa Siaga MADYA'!$C$6:$C$41</c:f>
              <c:strCache>
                <c:ptCount val="36"/>
                <c:pt idx="0">
                  <c:v>Tanjungmedar</c:v>
                </c:pt>
                <c:pt idx="1">
                  <c:v>Surian</c:v>
                </c:pt>
                <c:pt idx="2">
                  <c:v>Rancakalong</c:v>
                </c:pt>
                <c:pt idx="3">
                  <c:v>Ganeas</c:v>
                </c:pt>
                <c:pt idx="4">
                  <c:v>Wado</c:v>
                </c:pt>
                <c:pt idx="5">
                  <c:v>Ujungjaya</c:v>
                </c:pt>
                <c:pt idx="6">
                  <c:v>Cimalaka</c:v>
                </c:pt>
                <c:pt idx="7">
                  <c:v>Sukagalih</c:v>
                </c:pt>
                <c:pt idx="8">
                  <c:v>Margajaya</c:v>
                </c:pt>
                <c:pt idx="9">
                  <c:v>Situraja</c:v>
                </c:pt>
                <c:pt idx="10">
                  <c:v>Tomo</c:v>
                </c:pt>
                <c:pt idx="11">
                  <c:v>Conggeang</c:v>
                </c:pt>
                <c:pt idx="12">
                  <c:v>Hariang</c:v>
                </c:pt>
                <c:pt idx="13">
                  <c:v>Pamulihan</c:v>
                </c:pt>
                <c:pt idx="14">
                  <c:v>Situ</c:v>
                </c:pt>
                <c:pt idx="15">
                  <c:v>Padasuka</c:v>
                </c:pt>
                <c:pt idx="16">
                  <c:v>Cibugel</c:v>
                </c:pt>
                <c:pt idx="17">
                  <c:v>Jatigede</c:v>
                </c:pt>
                <c:pt idx="18">
                  <c:v>Paseh</c:v>
                </c:pt>
                <c:pt idx="19">
                  <c:v>Tanjungsari</c:v>
                </c:pt>
                <c:pt idx="20">
                  <c:v>Sumedang Selatan</c:v>
                </c:pt>
                <c:pt idx="21">
                  <c:v>Sukamantri</c:v>
                </c:pt>
                <c:pt idx="22">
                  <c:v>Buahdua</c:v>
                </c:pt>
                <c:pt idx="23">
                  <c:v>Sawahdadap</c:v>
                </c:pt>
                <c:pt idx="24">
                  <c:v>Sukasari</c:v>
                </c:pt>
                <c:pt idx="25">
                  <c:v>Cisitu</c:v>
                </c:pt>
                <c:pt idx="26">
                  <c:v>Jatinunggal</c:v>
                </c:pt>
                <c:pt idx="27">
                  <c:v>Jatinangor</c:v>
                </c:pt>
                <c:pt idx="28">
                  <c:v>Cimanggung</c:v>
                </c:pt>
                <c:pt idx="29">
                  <c:v>Kotakaler</c:v>
                </c:pt>
                <c:pt idx="30">
                  <c:v>Darmaraja</c:v>
                </c:pt>
                <c:pt idx="31">
                  <c:v>Tanjungkerta</c:v>
                </c:pt>
                <c:pt idx="32">
                  <c:v>Cisempur</c:v>
                </c:pt>
                <c:pt idx="33">
                  <c:v>Haurngombong</c:v>
                </c:pt>
                <c:pt idx="34">
                  <c:v>Cisarua</c:v>
                </c:pt>
                <c:pt idx="35">
                  <c:v>Kabupaten</c:v>
                </c:pt>
              </c:strCache>
            </c:strRef>
          </c:cat>
          <c:val>
            <c:numRef>
              <c:f>'Desa Siaga MADYA'!$D$6:$D$41</c:f>
              <c:numCache>
                <c:formatCode>0</c:formatCode>
                <c:ptCount val="36"/>
                <c:pt idx="0">
                  <c:v>9</c:v>
                </c:pt>
                <c:pt idx="1">
                  <c:v>9</c:v>
                </c:pt>
                <c:pt idx="2">
                  <c:v>8</c:v>
                </c:pt>
                <c:pt idx="3">
                  <c:v>8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4</c:v>
                </c:pt>
                <c:pt idx="17">
                  <c:v>4</c:v>
                </c:pt>
                <c:pt idx="18">
                  <c:v>4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77023152"/>
        <c:axId val="577011000"/>
        <c:axId val="0"/>
      </c:bar3DChart>
      <c:catAx>
        <c:axId val="57702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11000"/>
        <c:crosses val="autoZero"/>
        <c:auto val="1"/>
        <c:lblAlgn val="ctr"/>
        <c:lblOffset val="100"/>
        <c:noMultiLvlLbl val="0"/>
      </c:catAx>
      <c:valAx>
        <c:axId val="57701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23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00B0F0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</a:t>
            </a:r>
            <a:r>
              <a:rPr lang="id-ID"/>
              <a:t>trata purnama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5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'Desa Siaga PURNAMA'!$D$4</c:f>
              <c:strCache>
                <c:ptCount val="1"/>
                <c:pt idx="0">
                  <c:v>Purnama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>
              <a:innerShdw blurRad="114300">
                <a:schemeClr val="accent1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>
                <a:innerShdw blurRad="114300">
                  <a:schemeClr val="accent1"/>
                </a:innerShdw>
              </a:effectLst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'Desa Siaga PURNAMA'!$C$5:$C$42</c:f>
              <c:strCache>
                <c:ptCount val="38"/>
                <c:pt idx="1">
                  <c:v>Buahdua</c:v>
                </c:pt>
                <c:pt idx="2">
                  <c:v>Pamulihan</c:v>
                </c:pt>
                <c:pt idx="3">
                  <c:v>Situ</c:v>
                </c:pt>
                <c:pt idx="4">
                  <c:v>Paseh</c:v>
                </c:pt>
                <c:pt idx="5">
                  <c:v>Tanjungsari</c:v>
                </c:pt>
                <c:pt idx="6">
                  <c:v>Tomo</c:v>
                </c:pt>
                <c:pt idx="7">
                  <c:v>Ujungjaya</c:v>
                </c:pt>
                <c:pt idx="8">
                  <c:v>Cimalaka</c:v>
                </c:pt>
                <c:pt idx="9">
                  <c:v>Rancakalong</c:v>
                </c:pt>
                <c:pt idx="10">
                  <c:v>Situraja</c:v>
                </c:pt>
                <c:pt idx="11">
                  <c:v>Wado</c:v>
                </c:pt>
                <c:pt idx="12">
                  <c:v>Jatigede</c:v>
                </c:pt>
                <c:pt idx="13">
                  <c:v>Cimanggung</c:v>
                </c:pt>
                <c:pt idx="14">
                  <c:v>Sukasari</c:v>
                </c:pt>
                <c:pt idx="15">
                  <c:v>Jatinunggal</c:v>
                </c:pt>
                <c:pt idx="16">
                  <c:v>Conggeang</c:v>
                </c:pt>
                <c:pt idx="17">
                  <c:v>Jatinangor</c:v>
                </c:pt>
                <c:pt idx="18">
                  <c:v>Cisempur</c:v>
                </c:pt>
                <c:pt idx="19">
                  <c:v>Sawahdadap</c:v>
                </c:pt>
                <c:pt idx="20">
                  <c:v>Margajaya</c:v>
                </c:pt>
                <c:pt idx="21">
                  <c:v>Haurngombong</c:v>
                </c:pt>
                <c:pt idx="22">
                  <c:v>Sumedang Selatan</c:v>
                </c:pt>
                <c:pt idx="23">
                  <c:v>Sukagalih</c:v>
                </c:pt>
                <c:pt idx="24">
                  <c:v>Kotakaler</c:v>
                </c:pt>
                <c:pt idx="25">
                  <c:v>Padasuka</c:v>
                </c:pt>
                <c:pt idx="26">
                  <c:v>Ganeas</c:v>
                </c:pt>
                <c:pt idx="27">
                  <c:v>Cisitu</c:v>
                </c:pt>
                <c:pt idx="28">
                  <c:v>Darmaraja</c:v>
                </c:pt>
                <c:pt idx="29">
                  <c:v>Cibugel</c:v>
                </c:pt>
                <c:pt idx="30">
                  <c:v>Cisarua</c:v>
                </c:pt>
                <c:pt idx="31">
                  <c:v>Tanjungkerta</c:v>
                </c:pt>
                <c:pt idx="32">
                  <c:v>Sukamantri</c:v>
                </c:pt>
                <c:pt idx="33">
                  <c:v>Tanjungmedar</c:v>
                </c:pt>
                <c:pt idx="34">
                  <c:v>Hariang</c:v>
                </c:pt>
                <c:pt idx="35">
                  <c:v>Surian</c:v>
                </c:pt>
                <c:pt idx="37">
                  <c:v>Kabupaten</c:v>
                </c:pt>
              </c:strCache>
            </c:strRef>
          </c:cat>
          <c:val>
            <c:numRef>
              <c:f>'Desa Siaga PURNAMA'!$D$5:$D$42</c:f>
              <c:numCache>
                <c:formatCode>0.0</c:formatCode>
                <c:ptCount val="38"/>
                <c:pt idx="1">
                  <c:v>66.666666666666657</c:v>
                </c:pt>
                <c:pt idx="2">
                  <c:v>33.333333333333329</c:v>
                </c:pt>
                <c:pt idx="3">
                  <c:v>33.333333333333329</c:v>
                </c:pt>
                <c:pt idx="4">
                  <c:v>30</c:v>
                </c:pt>
                <c:pt idx="5">
                  <c:v>28.571428571428569</c:v>
                </c:pt>
                <c:pt idx="6">
                  <c:v>22.222222222222221</c:v>
                </c:pt>
                <c:pt idx="7">
                  <c:v>22.222222222222221</c:v>
                </c:pt>
                <c:pt idx="8">
                  <c:v>21.428571428571427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  <c:pt idx="12">
                  <c:v>18.181818181818183</c:v>
                </c:pt>
                <c:pt idx="13">
                  <c:v>14.285714285714285</c:v>
                </c:pt>
                <c:pt idx="14">
                  <c:v>14.285714285714285</c:v>
                </c:pt>
                <c:pt idx="15">
                  <c:v>11.111111111111111</c:v>
                </c:pt>
                <c:pt idx="16">
                  <c:v>8.3333333333333321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7" formatCode="General">
                  <c:v>12.6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77012568"/>
        <c:axId val="577014136"/>
      </c:barChart>
      <c:lineChart>
        <c:grouping val="standard"/>
        <c:varyColors val="0"/>
        <c:ser>
          <c:idx val="1"/>
          <c:order val="1"/>
          <c:tx>
            <c:strRef>
              <c:f>'Desa Siaga PURNAMA'!$E$4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'Desa Siaga PURNAMA'!$C$5:$C$42</c:f>
              <c:strCache>
                <c:ptCount val="38"/>
                <c:pt idx="1">
                  <c:v>Buahdua</c:v>
                </c:pt>
                <c:pt idx="2">
                  <c:v>Pamulihan</c:v>
                </c:pt>
                <c:pt idx="3">
                  <c:v>Situ</c:v>
                </c:pt>
                <c:pt idx="4">
                  <c:v>Paseh</c:v>
                </c:pt>
                <c:pt idx="5">
                  <c:v>Tanjungsari</c:v>
                </c:pt>
                <c:pt idx="6">
                  <c:v>Tomo</c:v>
                </c:pt>
                <c:pt idx="7">
                  <c:v>Ujungjaya</c:v>
                </c:pt>
                <c:pt idx="8">
                  <c:v>Cimalaka</c:v>
                </c:pt>
                <c:pt idx="9">
                  <c:v>Rancakalong</c:v>
                </c:pt>
                <c:pt idx="10">
                  <c:v>Situraja</c:v>
                </c:pt>
                <c:pt idx="11">
                  <c:v>Wado</c:v>
                </c:pt>
                <c:pt idx="12">
                  <c:v>Jatigede</c:v>
                </c:pt>
                <c:pt idx="13">
                  <c:v>Cimanggung</c:v>
                </c:pt>
                <c:pt idx="14">
                  <c:v>Sukasari</c:v>
                </c:pt>
                <c:pt idx="15">
                  <c:v>Jatinunggal</c:v>
                </c:pt>
                <c:pt idx="16">
                  <c:v>Conggeang</c:v>
                </c:pt>
                <c:pt idx="17">
                  <c:v>Jatinangor</c:v>
                </c:pt>
                <c:pt idx="18">
                  <c:v>Cisempur</c:v>
                </c:pt>
                <c:pt idx="19">
                  <c:v>Sawahdadap</c:v>
                </c:pt>
                <c:pt idx="20">
                  <c:v>Margajaya</c:v>
                </c:pt>
                <c:pt idx="21">
                  <c:v>Haurngombong</c:v>
                </c:pt>
                <c:pt idx="22">
                  <c:v>Sumedang Selatan</c:v>
                </c:pt>
                <c:pt idx="23">
                  <c:v>Sukagalih</c:v>
                </c:pt>
                <c:pt idx="24">
                  <c:v>Kotakaler</c:v>
                </c:pt>
                <c:pt idx="25">
                  <c:v>Padasuka</c:v>
                </c:pt>
                <c:pt idx="26">
                  <c:v>Ganeas</c:v>
                </c:pt>
                <c:pt idx="27">
                  <c:v>Cisitu</c:v>
                </c:pt>
                <c:pt idx="28">
                  <c:v>Darmaraja</c:v>
                </c:pt>
                <c:pt idx="29">
                  <c:v>Cibugel</c:v>
                </c:pt>
                <c:pt idx="30">
                  <c:v>Cisarua</c:v>
                </c:pt>
                <c:pt idx="31">
                  <c:v>Tanjungkerta</c:v>
                </c:pt>
                <c:pt idx="32">
                  <c:v>Sukamantri</c:v>
                </c:pt>
                <c:pt idx="33">
                  <c:v>Tanjungmedar</c:v>
                </c:pt>
                <c:pt idx="34">
                  <c:v>Hariang</c:v>
                </c:pt>
                <c:pt idx="35">
                  <c:v>Surian</c:v>
                </c:pt>
                <c:pt idx="37">
                  <c:v>Kabupaten</c:v>
                </c:pt>
              </c:strCache>
            </c:strRef>
          </c:cat>
          <c:val>
            <c:numRef>
              <c:f>'Desa Siaga PURNAMA'!$E$5:$E$42</c:f>
              <c:numCache>
                <c:formatCode>General</c:formatCode>
                <c:ptCount val="38"/>
                <c:pt idx="1">
                  <c:v>32</c:v>
                </c:pt>
                <c:pt idx="2">
                  <c:v>32</c:v>
                </c:pt>
                <c:pt idx="3">
                  <c:v>32</c:v>
                </c:pt>
                <c:pt idx="4">
                  <c:v>32</c:v>
                </c:pt>
                <c:pt idx="5">
                  <c:v>32</c:v>
                </c:pt>
                <c:pt idx="6">
                  <c:v>32</c:v>
                </c:pt>
                <c:pt idx="7">
                  <c:v>32</c:v>
                </c:pt>
                <c:pt idx="8">
                  <c:v>32</c:v>
                </c:pt>
                <c:pt idx="9">
                  <c:v>32</c:v>
                </c:pt>
                <c:pt idx="10">
                  <c:v>32</c:v>
                </c:pt>
                <c:pt idx="11">
                  <c:v>32</c:v>
                </c:pt>
                <c:pt idx="12">
                  <c:v>32</c:v>
                </c:pt>
                <c:pt idx="13">
                  <c:v>32</c:v>
                </c:pt>
                <c:pt idx="14">
                  <c:v>32</c:v>
                </c:pt>
                <c:pt idx="15">
                  <c:v>32</c:v>
                </c:pt>
                <c:pt idx="16">
                  <c:v>32</c:v>
                </c:pt>
                <c:pt idx="17">
                  <c:v>32</c:v>
                </c:pt>
                <c:pt idx="18">
                  <c:v>32</c:v>
                </c:pt>
                <c:pt idx="19">
                  <c:v>32</c:v>
                </c:pt>
                <c:pt idx="20">
                  <c:v>32</c:v>
                </c:pt>
                <c:pt idx="21">
                  <c:v>32</c:v>
                </c:pt>
                <c:pt idx="22">
                  <c:v>32</c:v>
                </c:pt>
                <c:pt idx="23">
                  <c:v>32</c:v>
                </c:pt>
                <c:pt idx="24">
                  <c:v>32</c:v>
                </c:pt>
                <c:pt idx="25">
                  <c:v>32</c:v>
                </c:pt>
                <c:pt idx="26">
                  <c:v>32</c:v>
                </c:pt>
                <c:pt idx="27">
                  <c:v>32</c:v>
                </c:pt>
                <c:pt idx="28">
                  <c:v>32</c:v>
                </c:pt>
                <c:pt idx="29">
                  <c:v>32</c:v>
                </c:pt>
                <c:pt idx="30">
                  <c:v>32</c:v>
                </c:pt>
                <c:pt idx="31">
                  <c:v>32</c:v>
                </c:pt>
                <c:pt idx="32">
                  <c:v>32</c:v>
                </c:pt>
                <c:pt idx="33">
                  <c:v>32</c:v>
                </c:pt>
                <c:pt idx="34">
                  <c:v>32</c:v>
                </c:pt>
                <c:pt idx="35">
                  <c:v>32</c:v>
                </c:pt>
                <c:pt idx="36">
                  <c:v>32</c:v>
                </c:pt>
                <c:pt idx="37">
                  <c:v>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7012568"/>
        <c:axId val="577014136"/>
      </c:lineChart>
      <c:catAx>
        <c:axId val="577012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14136"/>
        <c:crosses val="autoZero"/>
        <c:auto val="1"/>
        <c:lblAlgn val="ctr"/>
        <c:lblOffset val="100"/>
        <c:noMultiLvlLbl val="0"/>
      </c:catAx>
      <c:valAx>
        <c:axId val="577014136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1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2">
        <a:lumMod val="40000"/>
        <a:lumOff val="60000"/>
      </a:schemeClr>
    </a:solidFill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id-ID"/>
              <a:t>STRATA MANDIRI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'Desa Siaga MANDIRI'!$D$4</c:f>
              <c:strCache>
                <c:ptCount val="1"/>
                <c:pt idx="0">
                  <c:v>Mandiri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'Desa Siaga MANDIRI'!$C$5:$C$42</c:f>
              <c:strCache>
                <c:ptCount val="38"/>
                <c:pt idx="1">
                  <c:v>Cimanggung</c:v>
                </c:pt>
                <c:pt idx="2">
                  <c:v>Sukasari</c:v>
                </c:pt>
                <c:pt idx="3">
                  <c:v>Conggeang</c:v>
                </c:pt>
                <c:pt idx="4">
                  <c:v>Situraja</c:v>
                </c:pt>
                <c:pt idx="5">
                  <c:v>Jatinunggal</c:v>
                </c:pt>
                <c:pt idx="6">
                  <c:v>Wado</c:v>
                </c:pt>
                <c:pt idx="7">
                  <c:v>Jatinangor</c:v>
                </c:pt>
                <c:pt idx="8">
                  <c:v>Cisempur</c:v>
                </c:pt>
                <c:pt idx="9">
                  <c:v>Sawahdadap</c:v>
                </c:pt>
                <c:pt idx="10">
                  <c:v>Tanjungsari</c:v>
                </c:pt>
                <c:pt idx="11">
                  <c:v>Margajaya</c:v>
                </c:pt>
                <c:pt idx="12">
                  <c:v>Pamulihan</c:v>
                </c:pt>
                <c:pt idx="13">
                  <c:v>Haurngombong</c:v>
                </c:pt>
                <c:pt idx="14">
                  <c:v>Rancakalong</c:v>
                </c:pt>
                <c:pt idx="15">
                  <c:v>Sumedang Selatan</c:v>
                </c:pt>
                <c:pt idx="16">
                  <c:v>Sukagalih</c:v>
                </c:pt>
                <c:pt idx="17">
                  <c:v>Kotakaler</c:v>
                </c:pt>
                <c:pt idx="18">
                  <c:v>Situ</c:v>
                </c:pt>
                <c:pt idx="19">
                  <c:v>Padasuka</c:v>
                </c:pt>
                <c:pt idx="20">
                  <c:v>Ganeas</c:v>
                </c:pt>
                <c:pt idx="21">
                  <c:v>Cisitu</c:v>
                </c:pt>
                <c:pt idx="22">
                  <c:v>Darmaraja</c:v>
                </c:pt>
                <c:pt idx="23">
                  <c:v>Cibugel</c:v>
                </c:pt>
                <c:pt idx="24">
                  <c:v>Jatigede</c:v>
                </c:pt>
                <c:pt idx="25">
                  <c:v>Tomo</c:v>
                </c:pt>
                <c:pt idx="26">
                  <c:v>Ujungjaya</c:v>
                </c:pt>
                <c:pt idx="27">
                  <c:v>Paseh</c:v>
                </c:pt>
                <c:pt idx="28">
                  <c:v>Cimalaka</c:v>
                </c:pt>
                <c:pt idx="29">
                  <c:v>Cisarua</c:v>
                </c:pt>
                <c:pt idx="30">
                  <c:v>Tanjungkerta</c:v>
                </c:pt>
                <c:pt idx="31">
                  <c:v>Sukamantri</c:v>
                </c:pt>
                <c:pt idx="32">
                  <c:v>Tanjungmedar</c:v>
                </c:pt>
                <c:pt idx="33">
                  <c:v>Buahdua</c:v>
                </c:pt>
                <c:pt idx="34">
                  <c:v>Hariang</c:v>
                </c:pt>
                <c:pt idx="35">
                  <c:v>Surian</c:v>
                </c:pt>
                <c:pt idx="37">
                  <c:v>Kabupaten</c:v>
                </c:pt>
              </c:strCache>
            </c:strRef>
          </c:cat>
          <c:val>
            <c:numRef>
              <c:f>'Desa Siaga MANDIRI'!$D$5:$D$42</c:f>
              <c:numCache>
                <c:formatCode>0.0</c:formatCode>
                <c:ptCount val="38"/>
                <c:pt idx="1">
                  <c:v>57.142857142857139</c:v>
                </c:pt>
                <c:pt idx="2">
                  <c:v>57.142857142857139</c:v>
                </c:pt>
                <c:pt idx="3">
                  <c:v>16.666666666666664</c:v>
                </c:pt>
                <c:pt idx="4">
                  <c:v>13.333333333333334</c:v>
                </c:pt>
                <c:pt idx="5">
                  <c:v>11.111111111111111</c:v>
                </c:pt>
                <c:pt idx="6">
                  <c:v>10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7" formatCode="General">
                  <c:v>5.0999999999999996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77017664"/>
        <c:axId val="577011392"/>
      </c:barChart>
      <c:lineChart>
        <c:grouping val="standard"/>
        <c:varyColors val="0"/>
        <c:ser>
          <c:idx val="1"/>
          <c:order val="1"/>
          <c:tx>
            <c:strRef>
              <c:f>'Desa Siaga MANDIRI'!$E$4</c:f>
              <c:strCache>
                <c:ptCount val="1"/>
                <c:pt idx="0">
                  <c:v>Target 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'Desa Siaga MANDIRI'!$C$5:$C$42</c:f>
              <c:strCache>
                <c:ptCount val="38"/>
                <c:pt idx="1">
                  <c:v>Cimanggung</c:v>
                </c:pt>
                <c:pt idx="2">
                  <c:v>Sukasari</c:v>
                </c:pt>
                <c:pt idx="3">
                  <c:v>Conggeang</c:v>
                </c:pt>
                <c:pt idx="4">
                  <c:v>Situraja</c:v>
                </c:pt>
                <c:pt idx="5">
                  <c:v>Jatinunggal</c:v>
                </c:pt>
                <c:pt idx="6">
                  <c:v>Wado</c:v>
                </c:pt>
                <c:pt idx="7">
                  <c:v>Jatinangor</c:v>
                </c:pt>
                <c:pt idx="8">
                  <c:v>Cisempur</c:v>
                </c:pt>
                <c:pt idx="9">
                  <c:v>Sawahdadap</c:v>
                </c:pt>
                <c:pt idx="10">
                  <c:v>Tanjungsari</c:v>
                </c:pt>
                <c:pt idx="11">
                  <c:v>Margajaya</c:v>
                </c:pt>
                <c:pt idx="12">
                  <c:v>Pamulihan</c:v>
                </c:pt>
                <c:pt idx="13">
                  <c:v>Haurngombong</c:v>
                </c:pt>
                <c:pt idx="14">
                  <c:v>Rancakalong</c:v>
                </c:pt>
                <c:pt idx="15">
                  <c:v>Sumedang Selatan</c:v>
                </c:pt>
                <c:pt idx="16">
                  <c:v>Sukagalih</c:v>
                </c:pt>
                <c:pt idx="17">
                  <c:v>Kotakaler</c:v>
                </c:pt>
                <c:pt idx="18">
                  <c:v>Situ</c:v>
                </c:pt>
                <c:pt idx="19">
                  <c:v>Padasuka</c:v>
                </c:pt>
                <c:pt idx="20">
                  <c:v>Ganeas</c:v>
                </c:pt>
                <c:pt idx="21">
                  <c:v>Cisitu</c:v>
                </c:pt>
                <c:pt idx="22">
                  <c:v>Darmaraja</c:v>
                </c:pt>
                <c:pt idx="23">
                  <c:v>Cibugel</c:v>
                </c:pt>
                <c:pt idx="24">
                  <c:v>Jatigede</c:v>
                </c:pt>
                <c:pt idx="25">
                  <c:v>Tomo</c:v>
                </c:pt>
                <c:pt idx="26">
                  <c:v>Ujungjaya</c:v>
                </c:pt>
                <c:pt idx="27">
                  <c:v>Paseh</c:v>
                </c:pt>
                <c:pt idx="28">
                  <c:v>Cimalaka</c:v>
                </c:pt>
                <c:pt idx="29">
                  <c:v>Cisarua</c:v>
                </c:pt>
                <c:pt idx="30">
                  <c:v>Tanjungkerta</c:v>
                </c:pt>
                <c:pt idx="31">
                  <c:v>Sukamantri</c:v>
                </c:pt>
                <c:pt idx="32">
                  <c:v>Tanjungmedar</c:v>
                </c:pt>
                <c:pt idx="33">
                  <c:v>Buahdua</c:v>
                </c:pt>
                <c:pt idx="34">
                  <c:v>Hariang</c:v>
                </c:pt>
                <c:pt idx="35">
                  <c:v>Surian</c:v>
                </c:pt>
                <c:pt idx="37">
                  <c:v>Kabupaten</c:v>
                </c:pt>
              </c:strCache>
            </c:strRef>
          </c:cat>
          <c:val>
            <c:numRef>
              <c:f>'Desa Siaga MANDIRI'!$E$5:$E$42</c:f>
              <c:numCache>
                <c:formatCode>General</c:formatCode>
                <c:ptCount val="38"/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25</c:v>
                </c:pt>
                <c:pt idx="7">
                  <c:v>25</c:v>
                </c:pt>
                <c:pt idx="8">
                  <c:v>25</c:v>
                </c:pt>
                <c:pt idx="9">
                  <c:v>25</c:v>
                </c:pt>
                <c:pt idx="10">
                  <c:v>25</c:v>
                </c:pt>
                <c:pt idx="11">
                  <c:v>25</c:v>
                </c:pt>
                <c:pt idx="12">
                  <c:v>25</c:v>
                </c:pt>
                <c:pt idx="13">
                  <c:v>25</c:v>
                </c:pt>
                <c:pt idx="14">
                  <c:v>25</c:v>
                </c:pt>
                <c:pt idx="15">
                  <c:v>25</c:v>
                </c:pt>
                <c:pt idx="16">
                  <c:v>25</c:v>
                </c:pt>
                <c:pt idx="17">
                  <c:v>25</c:v>
                </c:pt>
                <c:pt idx="18">
                  <c:v>25</c:v>
                </c:pt>
                <c:pt idx="19">
                  <c:v>25</c:v>
                </c:pt>
                <c:pt idx="20">
                  <c:v>25</c:v>
                </c:pt>
                <c:pt idx="21">
                  <c:v>25</c:v>
                </c:pt>
                <c:pt idx="22">
                  <c:v>25</c:v>
                </c:pt>
                <c:pt idx="23">
                  <c:v>25</c:v>
                </c:pt>
                <c:pt idx="24">
                  <c:v>25</c:v>
                </c:pt>
                <c:pt idx="25">
                  <c:v>25</c:v>
                </c:pt>
                <c:pt idx="26">
                  <c:v>25</c:v>
                </c:pt>
                <c:pt idx="27">
                  <c:v>25</c:v>
                </c:pt>
                <c:pt idx="28">
                  <c:v>25</c:v>
                </c:pt>
                <c:pt idx="29">
                  <c:v>25</c:v>
                </c:pt>
                <c:pt idx="30">
                  <c:v>25</c:v>
                </c:pt>
                <c:pt idx="31">
                  <c:v>25</c:v>
                </c:pt>
                <c:pt idx="32">
                  <c:v>25</c:v>
                </c:pt>
                <c:pt idx="33">
                  <c:v>25</c:v>
                </c:pt>
                <c:pt idx="34">
                  <c:v>25</c:v>
                </c:pt>
                <c:pt idx="35">
                  <c:v>25</c:v>
                </c:pt>
                <c:pt idx="36">
                  <c:v>25</c:v>
                </c:pt>
                <c:pt idx="37">
                  <c:v>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7017664"/>
        <c:axId val="577011392"/>
      </c:lineChart>
      <c:catAx>
        <c:axId val="57701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11392"/>
        <c:crosses val="autoZero"/>
        <c:auto val="1"/>
        <c:lblAlgn val="ctr"/>
        <c:lblOffset val="100"/>
        <c:noMultiLvlLbl val="0"/>
      </c:catAx>
      <c:valAx>
        <c:axId val="57701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1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6">
        <a:lumMod val="60000"/>
        <a:lumOff val="40000"/>
      </a:schemeClr>
    </a:solidFill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id-ID"/>
              <a:t>STRATA POSYANDU PRATAMA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3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'Posyandu pratama'!$C$6:$C$41</c:f>
              <c:strCache>
                <c:ptCount val="36"/>
                <c:pt idx="0">
                  <c:v>Jatinangor</c:v>
                </c:pt>
                <c:pt idx="1">
                  <c:v>Cimanggung</c:v>
                </c:pt>
                <c:pt idx="2">
                  <c:v>Margajaya</c:v>
                </c:pt>
                <c:pt idx="3">
                  <c:v>Darmaraja</c:v>
                </c:pt>
                <c:pt idx="4">
                  <c:v>Kotakaler</c:v>
                </c:pt>
                <c:pt idx="5">
                  <c:v>Pamulihan</c:v>
                </c:pt>
                <c:pt idx="6">
                  <c:v>Buahdua</c:v>
                </c:pt>
                <c:pt idx="7">
                  <c:v>Haurngombong</c:v>
                </c:pt>
                <c:pt idx="8">
                  <c:v>Sukagalih</c:v>
                </c:pt>
                <c:pt idx="9">
                  <c:v>Ujungjaya</c:v>
                </c:pt>
                <c:pt idx="10">
                  <c:v>Cisempur</c:v>
                </c:pt>
                <c:pt idx="11">
                  <c:v>Sawahdadap</c:v>
                </c:pt>
                <c:pt idx="12">
                  <c:v>Tanjungsari</c:v>
                </c:pt>
                <c:pt idx="13">
                  <c:v>Sukasari</c:v>
                </c:pt>
                <c:pt idx="14">
                  <c:v>Rancakalong</c:v>
                </c:pt>
                <c:pt idx="15">
                  <c:v>Sumedang Selatan</c:v>
                </c:pt>
                <c:pt idx="16">
                  <c:v>Situ</c:v>
                </c:pt>
                <c:pt idx="17">
                  <c:v>Padasuka</c:v>
                </c:pt>
                <c:pt idx="18">
                  <c:v>Ganeas</c:v>
                </c:pt>
                <c:pt idx="19">
                  <c:v>Situraja</c:v>
                </c:pt>
                <c:pt idx="20">
                  <c:v>Cisitu</c:v>
                </c:pt>
                <c:pt idx="21">
                  <c:v>Cibugel</c:v>
                </c:pt>
                <c:pt idx="22">
                  <c:v>Wado</c:v>
                </c:pt>
                <c:pt idx="23">
                  <c:v>Jatinunggal</c:v>
                </c:pt>
                <c:pt idx="24">
                  <c:v>Jatigede</c:v>
                </c:pt>
                <c:pt idx="25">
                  <c:v>Tomo</c:v>
                </c:pt>
                <c:pt idx="26">
                  <c:v>Conggeang</c:v>
                </c:pt>
                <c:pt idx="27">
                  <c:v>Paseh</c:v>
                </c:pt>
                <c:pt idx="28">
                  <c:v>Cimalaka</c:v>
                </c:pt>
                <c:pt idx="29">
                  <c:v>Cisarua</c:v>
                </c:pt>
                <c:pt idx="30">
                  <c:v>Tanjungkerta</c:v>
                </c:pt>
                <c:pt idx="31">
                  <c:v>Sukamantri</c:v>
                </c:pt>
                <c:pt idx="32">
                  <c:v>Tanjungmedar</c:v>
                </c:pt>
                <c:pt idx="33">
                  <c:v>Hariang</c:v>
                </c:pt>
                <c:pt idx="34">
                  <c:v>Surian</c:v>
                </c:pt>
                <c:pt idx="35">
                  <c:v>Kabupaten</c:v>
                </c:pt>
              </c:strCache>
            </c:strRef>
          </c:cat>
          <c:val>
            <c:numRef>
              <c:f>'Posyandu pratama'!$D$6:$D$41</c:f>
              <c:numCache>
                <c:formatCode>General</c:formatCode>
                <c:ptCount val="36"/>
                <c:pt idx="0">
                  <c:v>34</c:v>
                </c:pt>
                <c:pt idx="1">
                  <c:v>10</c:v>
                </c:pt>
                <c:pt idx="2">
                  <c:v>5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77021584"/>
        <c:axId val="577011784"/>
        <c:axId val="0"/>
      </c:bar3DChart>
      <c:catAx>
        <c:axId val="57702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11784"/>
        <c:crosses val="autoZero"/>
        <c:auto val="1"/>
        <c:lblAlgn val="ctr"/>
        <c:lblOffset val="100"/>
        <c:noMultiLvlLbl val="0"/>
      </c:catAx>
      <c:valAx>
        <c:axId val="577011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2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5">
        <a:lumMod val="40000"/>
        <a:lumOff val="60000"/>
      </a:schemeClr>
    </a:solidFill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id-ID" b="1" dirty="0">
                <a:solidFill>
                  <a:schemeClr val="tx1"/>
                </a:solidFill>
              </a:rPr>
              <a:t>STRATA POSYANDU </a:t>
            </a:r>
            <a:r>
              <a:rPr lang="id-ID" b="1" dirty="0">
                <a:solidFill>
                  <a:srgbClr val="FFFF00"/>
                </a:solidFill>
              </a:rPr>
              <a:t>MADYA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3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'Posyandu MADYA'!$C$6:$C$41</c:f>
              <c:strCache>
                <c:ptCount val="36"/>
                <c:pt idx="0">
                  <c:v>Margajaya</c:v>
                </c:pt>
                <c:pt idx="1">
                  <c:v>Tanjungmedar</c:v>
                </c:pt>
                <c:pt idx="2">
                  <c:v>Jatinangor</c:v>
                </c:pt>
                <c:pt idx="3">
                  <c:v>Sawahdadap</c:v>
                </c:pt>
                <c:pt idx="4">
                  <c:v>Cimanggung</c:v>
                </c:pt>
                <c:pt idx="5">
                  <c:v>Wado</c:v>
                </c:pt>
                <c:pt idx="6">
                  <c:v>Conggeang</c:v>
                </c:pt>
                <c:pt idx="7">
                  <c:v>Jatinunggal</c:v>
                </c:pt>
                <c:pt idx="8">
                  <c:v>Haurngombong</c:v>
                </c:pt>
                <c:pt idx="9">
                  <c:v>Cisempur</c:v>
                </c:pt>
                <c:pt idx="10">
                  <c:v>Cibugel</c:v>
                </c:pt>
                <c:pt idx="11">
                  <c:v>Sukamantri</c:v>
                </c:pt>
                <c:pt idx="12">
                  <c:v>Sumedang Selatan</c:v>
                </c:pt>
                <c:pt idx="13">
                  <c:v>Padasuka</c:v>
                </c:pt>
                <c:pt idx="14">
                  <c:v>Darmaraja</c:v>
                </c:pt>
                <c:pt idx="15">
                  <c:v>Sukasari</c:v>
                </c:pt>
                <c:pt idx="16">
                  <c:v>Pamulihan</c:v>
                </c:pt>
                <c:pt idx="17">
                  <c:v>Tanjungkerta</c:v>
                </c:pt>
                <c:pt idx="18">
                  <c:v>Situ</c:v>
                </c:pt>
                <c:pt idx="19">
                  <c:v>Jatigede</c:v>
                </c:pt>
                <c:pt idx="20">
                  <c:v>Buahdua</c:v>
                </c:pt>
                <c:pt idx="21">
                  <c:v>Paseh</c:v>
                </c:pt>
                <c:pt idx="22">
                  <c:v>Surian</c:v>
                </c:pt>
                <c:pt idx="23">
                  <c:v>Kotakaler</c:v>
                </c:pt>
                <c:pt idx="24">
                  <c:v>Ujungjaya</c:v>
                </c:pt>
                <c:pt idx="25">
                  <c:v>Cimalaka</c:v>
                </c:pt>
                <c:pt idx="26">
                  <c:v>Cisitu</c:v>
                </c:pt>
                <c:pt idx="27">
                  <c:v>Cisarua</c:v>
                </c:pt>
                <c:pt idx="28">
                  <c:v>Sukagalih</c:v>
                </c:pt>
                <c:pt idx="29">
                  <c:v>Hariang</c:v>
                </c:pt>
                <c:pt idx="30">
                  <c:v>Tanjungsari</c:v>
                </c:pt>
                <c:pt idx="31">
                  <c:v>Rancakalong</c:v>
                </c:pt>
                <c:pt idx="32">
                  <c:v>Ganeas</c:v>
                </c:pt>
                <c:pt idx="33">
                  <c:v>Situraja</c:v>
                </c:pt>
                <c:pt idx="34">
                  <c:v>Tomo</c:v>
                </c:pt>
                <c:pt idx="35">
                  <c:v>Kabupaten</c:v>
                </c:pt>
              </c:strCache>
            </c:strRef>
          </c:cat>
          <c:val>
            <c:numRef>
              <c:f>'Posyandu MADYA'!$D$6:$D$41</c:f>
              <c:numCache>
                <c:formatCode>General</c:formatCode>
                <c:ptCount val="36"/>
                <c:pt idx="0">
                  <c:v>38</c:v>
                </c:pt>
                <c:pt idx="1">
                  <c:v>37</c:v>
                </c:pt>
                <c:pt idx="2">
                  <c:v>31</c:v>
                </c:pt>
                <c:pt idx="3">
                  <c:v>31</c:v>
                </c:pt>
                <c:pt idx="4">
                  <c:v>27</c:v>
                </c:pt>
                <c:pt idx="5">
                  <c:v>23</c:v>
                </c:pt>
                <c:pt idx="6">
                  <c:v>23</c:v>
                </c:pt>
                <c:pt idx="7">
                  <c:v>22</c:v>
                </c:pt>
                <c:pt idx="8">
                  <c:v>21</c:v>
                </c:pt>
                <c:pt idx="9">
                  <c:v>20</c:v>
                </c:pt>
                <c:pt idx="10">
                  <c:v>17</c:v>
                </c:pt>
                <c:pt idx="11">
                  <c:v>17</c:v>
                </c:pt>
                <c:pt idx="12">
                  <c:v>16</c:v>
                </c:pt>
                <c:pt idx="13">
                  <c:v>16</c:v>
                </c:pt>
                <c:pt idx="14">
                  <c:v>16</c:v>
                </c:pt>
                <c:pt idx="15">
                  <c:v>14</c:v>
                </c:pt>
                <c:pt idx="16">
                  <c:v>14</c:v>
                </c:pt>
                <c:pt idx="17">
                  <c:v>14</c:v>
                </c:pt>
                <c:pt idx="18">
                  <c:v>12</c:v>
                </c:pt>
                <c:pt idx="19">
                  <c:v>12</c:v>
                </c:pt>
                <c:pt idx="20">
                  <c:v>9</c:v>
                </c:pt>
                <c:pt idx="21">
                  <c:v>8</c:v>
                </c:pt>
                <c:pt idx="22">
                  <c:v>8</c:v>
                </c:pt>
                <c:pt idx="23">
                  <c:v>6</c:v>
                </c:pt>
                <c:pt idx="24">
                  <c:v>6</c:v>
                </c:pt>
                <c:pt idx="25">
                  <c:v>5</c:v>
                </c:pt>
                <c:pt idx="26">
                  <c:v>4</c:v>
                </c:pt>
                <c:pt idx="27">
                  <c:v>4</c:v>
                </c:pt>
                <c:pt idx="28">
                  <c:v>3</c:v>
                </c:pt>
                <c:pt idx="29">
                  <c:v>3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477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77020408"/>
        <c:axId val="577021976"/>
        <c:axId val="0"/>
      </c:bar3DChart>
      <c:catAx>
        <c:axId val="57702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21976"/>
        <c:crosses val="autoZero"/>
        <c:auto val="1"/>
        <c:lblAlgn val="ctr"/>
        <c:lblOffset val="100"/>
        <c:noMultiLvlLbl val="0"/>
      </c:catAx>
      <c:valAx>
        <c:axId val="57702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20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65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70C0"/>
                </a:solidFill>
                <a:latin typeface="+mn-lt"/>
                <a:ea typeface="+mn-ea"/>
                <a:cs typeface="+mn-cs"/>
              </a:defRPr>
            </a:pPr>
            <a:r>
              <a:rPr lang="id-ID" b="1">
                <a:solidFill>
                  <a:srgbClr val="0070C0"/>
                </a:solidFill>
              </a:rPr>
              <a:t>STRATA MANDIRI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70C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'Posyandu MANDIRI'!$D$4</c:f>
              <c:strCache>
                <c:ptCount val="1"/>
                <c:pt idx="0">
                  <c:v>Mandiri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'Posyandu MANDIRI'!$C$5:$C$42</c:f>
              <c:strCache>
                <c:ptCount val="38"/>
                <c:pt idx="1">
                  <c:v>Cimalaka</c:v>
                </c:pt>
                <c:pt idx="2">
                  <c:v>Situraja</c:v>
                </c:pt>
                <c:pt idx="3">
                  <c:v>Rancakalong</c:v>
                </c:pt>
                <c:pt idx="4">
                  <c:v>Tomo</c:v>
                </c:pt>
                <c:pt idx="5">
                  <c:v>Tanjungsari</c:v>
                </c:pt>
                <c:pt idx="6">
                  <c:v>Sukamantri</c:v>
                </c:pt>
                <c:pt idx="7">
                  <c:v>Cisarua</c:v>
                </c:pt>
                <c:pt idx="8">
                  <c:v>Situ</c:v>
                </c:pt>
                <c:pt idx="9">
                  <c:v>Sukagalih</c:v>
                </c:pt>
                <c:pt idx="10">
                  <c:v>Conggeang</c:v>
                </c:pt>
                <c:pt idx="11">
                  <c:v>Margajaya</c:v>
                </c:pt>
                <c:pt idx="12">
                  <c:v>Sukasari</c:v>
                </c:pt>
                <c:pt idx="13">
                  <c:v>Paseh</c:v>
                </c:pt>
                <c:pt idx="14">
                  <c:v>Buahdua</c:v>
                </c:pt>
                <c:pt idx="15">
                  <c:v>Pamulihan</c:v>
                </c:pt>
                <c:pt idx="16">
                  <c:v>Cimanggung</c:v>
                </c:pt>
                <c:pt idx="17">
                  <c:v>Haurngombong</c:v>
                </c:pt>
                <c:pt idx="18">
                  <c:v>Ganeas</c:v>
                </c:pt>
                <c:pt idx="19">
                  <c:v>Wado</c:v>
                </c:pt>
                <c:pt idx="20">
                  <c:v>Jatigede</c:v>
                </c:pt>
                <c:pt idx="21">
                  <c:v>Sumedang Selatan</c:v>
                </c:pt>
                <c:pt idx="22">
                  <c:v>Jatinunggal</c:v>
                </c:pt>
                <c:pt idx="23">
                  <c:v>Cibugel</c:v>
                </c:pt>
                <c:pt idx="24">
                  <c:v>Tanjungkerta</c:v>
                </c:pt>
                <c:pt idx="25">
                  <c:v>Surian</c:v>
                </c:pt>
                <c:pt idx="26">
                  <c:v>Kotakaler</c:v>
                </c:pt>
                <c:pt idx="27">
                  <c:v>Jatinangor</c:v>
                </c:pt>
                <c:pt idx="28">
                  <c:v>Ujungjaya</c:v>
                </c:pt>
                <c:pt idx="29">
                  <c:v>Cisitu</c:v>
                </c:pt>
                <c:pt idx="30">
                  <c:v>Sawahdadap</c:v>
                </c:pt>
                <c:pt idx="31">
                  <c:v>Darmaraja</c:v>
                </c:pt>
                <c:pt idx="32">
                  <c:v>Cisempur</c:v>
                </c:pt>
                <c:pt idx="33">
                  <c:v>Padasuka</c:v>
                </c:pt>
                <c:pt idx="34">
                  <c:v>Tanjungmedar</c:v>
                </c:pt>
                <c:pt idx="35">
                  <c:v>Hariang</c:v>
                </c:pt>
                <c:pt idx="37">
                  <c:v>Kabupaten</c:v>
                </c:pt>
              </c:strCache>
            </c:strRef>
          </c:cat>
          <c:val>
            <c:numRef>
              <c:f>'Posyandu MANDIRI'!$D$5:$D$42</c:f>
              <c:numCache>
                <c:formatCode>0.0</c:formatCode>
                <c:ptCount val="38"/>
                <c:pt idx="1">
                  <c:v>51.724137931034484</c:v>
                </c:pt>
                <c:pt idx="2">
                  <c:v>50</c:v>
                </c:pt>
                <c:pt idx="3">
                  <c:v>48.529411764705884</c:v>
                </c:pt>
                <c:pt idx="4">
                  <c:v>36.666666666666664</c:v>
                </c:pt>
                <c:pt idx="5">
                  <c:v>31.578947368421051</c:v>
                </c:pt>
                <c:pt idx="6">
                  <c:v>30.303030303030305</c:v>
                </c:pt>
                <c:pt idx="7">
                  <c:v>29.411764705882355</c:v>
                </c:pt>
                <c:pt idx="8">
                  <c:v>28.000000000000004</c:v>
                </c:pt>
                <c:pt idx="9">
                  <c:v>25.714285714285712</c:v>
                </c:pt>
                <c:pt idx="10">
                  <c:v>23.214285714285715</c:v>
                </c:pt>
                <c:pt idx="11">
                  <c:v>21.518987341772153</c:v>
                </c:pt>
                <c:pt idx="12">
                  <c:v>20.754716981132077</c:v>
                </c:pt>
                <c:pt idx="13">
                  <c:v>19.642857142857142</c:v>
                </c:pt>
                <c:pt idx="14">
                  <c:v>19.444444444444446</c:v>
                </c:pt>
                <c:pt idx="15">
                  <c:v>13.559322033898304</c:v>
                </c:pt>
                <c:pt idx="16">
                  <c:v>12.5</c:v>
                </c:pt>
                <c:pt idx="17">
                  <c:v>12</c:v>
                </c:pt>
                <c:pt idx="18">
                  <c:v>11.428571428571429</c:v>
                </c:pt>
                <c:pt idx="19">
                  <c:v>10.638297872340425</c:v>
                </c:pt>
                <c:pt idx="20">
                  <c:v>7.6923076923076925</c:v>
                </c:pt>
                <c:pt idx="21">
                  <c:v>6.3291139240506329</c:v>
                </c:pt>
                <c:pt idx="22">
                  <c:v>5.4545454545454541</c:v>
                </c:pt>
                <c:pt idx="23">
                  <c:v>4</c:v>
                </c:pt>
                <c:pt idx="24">
                  <c:v>3.8461538461538463</c:v>
                </c:pt>
                <c:pt idx="25">
                  <c:v>3.8461538461538463</c:v>
                </c:pt>
                <c:pt idx="26">
                  <c:v>3.3333333333333335</c:v>
                </c:pt>
                <c:pt idx="27">
                  <c:v>3.296703296703297</c:v>
                </c:pt>
                <c:pt idx="28">
                  <c:v>2.9411764705882351</c:v>
                </c:pt>
                <c:pt idx="29">
                  <c:v>2.7027027027027026</c:v>
                </c:pt>
                <c:pt idx="30">
                  <c:v>2.5641025641025639</c:v>
                </c:pt>
                <c:pt idx="31">
                  <c:v>2.1276595744680851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7">
                  <c:v>17.600000000000001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77018840"/>
        <c:axId val="577019624"/>
      </c:barChart>
      <c:lineChart>
        <c:grouping val="standard"/>
        <c:varyColors val="0"/>
        <c:ser>
          <c:idx val="1"/>
          <c:order val="1"/>
          <c:tx>
            <c:strRef>
              <c:f>'Posyandu MANDIRI'!$E$4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'Posyandu MANDIRI'!$C$5:$C$42</c:f>
              <c:strCache>
                <c:ptCount val="38"/>
                <c:pt idx="1">
                  <c:v>Cimalaka</c:v>
                </c:pt>
                <c:pt idx="2">
                  <c:v>Situraja</c:v>
                </c:pt>
                <c:pt idx="3">
                  <c:v>Rancakalong</c:v>
                </c:pt>
                <c:pt idx="4">
                  <c:v>Tomo</c:v>
                </c:pt>
                <c:pt idx="5">
                  <c:v>Tanjungsari</c:v>
                </c:pt>
                <c:pt idx="6">
                  <c:v>Sukamantri</c:v>
                </c:pt>
                <c:pt idx="7">
                  <c:v>Cisarua</c:v>
                </c:pt>
                <c:pt idx="8">
                  <c:v>Situ</c:v>
                </c:pt>
                <c:pt idx="9">
                  <c:v>Sukagalih</c:v>
                </c:pt>
                <c:pt idx="10">
                  <c:v>Conggeang</c:v>
                </c:pt>
                <c:pt idx="11">
                  <c:v>Margajaya</c:v>
                </c:pt>
                <c:pt idx="12">
                  <c:v>Sukasari</c:v>
                </c:pt>
                <c:pt idx="13">
                  <c:v>Paseh</c:v>
                </c:pt>
                <c:pt idx="14">
                  <c:v>Buahdua</c:v>
                </c:pt>
                <c:pt idx="15">
                  <c:v>Pamulihan</c:v>
                </c:pt>
                <c:pt idx="16">
                  <c:v>Cimanggung</c:v>
                </c:pt>
                <c:pt idx="17">
                  <c:v>Haurngombong</c:v>
                </c:pt>
                <c:pt idx="18">
                  <c:v>Ganeas</c:v>
                </c:pt>
                <c:pt idx="19">
                  <c:v>Wado</c:v>
                </c:pt>
                <c:pt idx="20">
                  <c:v>Jatigede</c:v>
                </c:pt>
                <c:pt idx="21">
                  <c:v>Sumedang Selatan</c:v>
                </c:pt>
                <c:pt idx="22">
                  <c:v>Jatinunggal</c:v>
                </c:pt>
                <c:pt idx="23">
                  <c:v>Cibugel</c:v>
                </c:pt>
                <c:pt idx="24">
                  <c:v>Tanjungkerta</c:v>
                </c:pt>
                <c:pt idx="25">
                  <c:v>Surian</c:v>
                </c:pt>
                <c:pt idx="26">
                  <c:v>Kotakaler</c:v>
                </c:pt>
                <c:pt idx="27">
                  <c:v>Jatinangor</c:v>
                </c:pt>
                <c:pt idx="28">
                  <c:v>Ujungjaya</c:v>
                </c:pt>
                <c:pt idx="29">
                  <c:v>Cisitu</c:v>
                </c:pt>
                <c:pt idx="30">
                  <c:v>Sawahdadap</c:v>
                </c:pt>
                <c:pt idx="31">
                  <c:v>Darmaraja</c:v>
                </c:pt>
                <c:pt idx="32">
                  <c:v>Cisempur</c:v>
                </c:pt>
                <c:pt idx="33">
                  <c:v>Padasuka</c:v>
                </c:pt>
                <c:pt idx="34">
                  <c:v>Tanjungmedar</c:v>
                </c:pt>
                <c:pt idx="35">
                  <c:v>Hariang</c:v>
                </c:pt>
                <c:pt idx="37">
                  <c:v>Kabupaten</c:v>
                </c:pt>
              </c:strCache>
            </c:strRef>
          </c:cat>
          <c:val>
            <c:numRef>
              <c:f>'Posyandu MANDIRI'!$E$5:$E$42</c:f>
              <c:numCache>
                <c:formatCode>0.0</c:formatCode>
                <c:ptCount val="38"/>
                <c:pt idx="1">
                  <c:v>22</c:v>
                </c:pt>
                <c:pt idx="2">
                  <c:v>22</c:v>
                </c:pt>
                <c:pt idx="3">
                  <c:v>22</c:v>
                </c:pt>
                <c:pt idx="4">
                  <c:v>22</c:v>
                </c:pt>
                <c:pt idx="5">
                  <c:v>22</c:v>
                </c:pt>
                <c:pt idx="6">
                  <c:v>22</c:v>
                </c:pt>
                <c:pt idx="7">
                  <c:v>22</c:v>
                </c:pt>
                <c:pt idx="8">
                  <c:v>22</c:v>
                </c:pt>
                <c:pt idx="9">
                  <c:v>22</c:v>
                </c:pt>
                <c:pt idx="10">
                  <c:v>22</c:v>
                </c:pt>
                <c:pt idx="11">
                  <c:v>22</c:v>
                </c:pt>
                <c:pt idx="12">
                  <c:v>22</c:v>
                </c:pt>
                <c:pt idx="13">
                  <c:v>22</c:v>
                </c:pt>
                <c:pt idx="14">
                  <c:v>22</c:v>
                </c:pt>
                <c:pt idx="15">
                  <c:v>22</c:v>
                </c:pt>
                <c:pt idx="16">
                  <c:v>22</c:v>
                </c:pt>
                <c:pt idx="17">
                  <c:v>22</c:v>
                </c:pt>
                <c:pt idx="18">
                  <c:v>22</c:v>
                </c:pt>
                <c:pt idx="19">
                  <c:v>22</c:v>
                </c:pt>
                <c:pt idx="20">
                  <c:v>22</c:v>
                </c:pt>
                <c:pt idx="21">
                  <c:v>22</c:v>
                </c:pt>
                <c:pt idx="22">
                  <c:v>22</c:v>
                </c:pt>
                <c:pt idx="23">
                  <c:v>22</c:v>
                </c:pt>
                <c:pt idx="24">
                  <c:v>22</c:v>
                </c:pt>
                <c:pt idx="25">
                  <c:v>22</c:v>
                </c:pt>
                <c:pt idx="26">
                  <c:v>22</c:v>
                </c:pt>
                <c:pt idx="27">
                  <c:v>22</c:v>
                </c:pt>
                <c:pt idx="28">
                  <c:v>22</c:v>
                </c:pt>
                <c:pt idx="29">
                  <c:v>22</c:v>
                </c:pt>
                <c:pt idx="30">
                  <c:v>22</c:v>
                </c:pt>
                <c:pt idx="31">
                  <c:v>22</c:v>
                </c:pt>
                <c:pt idx="32">
                  <c:v>22</c:v>
                </c:pt>
                <c:pt idx="33">
                  <c:v>22</c:v>
                </c:pt>
                <c:pt idx="34">
                  <c:v>22</c:v>
                </c:pt>
                <c:pt idx="35">
                  <c:v>22</c:v>
                </c:pt>
                <c:pt idx="36">
                  <c:v>22</c:v>
                </c:pt>
                <c:pt idx="37">
                  <c:v>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7018840"/>
        <c:axId val="577019624"/>
      </c:lineChart>
      <c:catAx>
        <c:axId val="57701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19624"/>
        <c:crosses val="autoZero"/>
        <c:auto val="1"/>
        <c:lblAlgn val="ctr"/>
        <c:lblOffset val="100"/>
        <c:noMultiLvlLbl val="0"/>
      </c:catAx>
      <c:valAx>
        <c:axId val="57701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1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2">
        <a:lumMod val="20000"/>
        <a:lumOff val="80000"/>
      </a:schemeClr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id-ID"/>
              <a:t>STRATA PURNAMA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'Posyandu PURNAMA'!$D$4</c:f>
              <c:strCache>
                <c:ptCount val="1"/>
                <c:pt idx="0">
                  <c:v>Purnama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11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12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13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14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15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'Posyandu PURNAMA'!$C$5:$C$42</c:f>
              <c:strCache>
                <c:ptCount val="38"/>
                <c:pt idx="1">
                  <c:v>Ganeas</c:v>
                </c:pt>
                <c:pt idx="2">
                  <c:v>Cisitu</c:v>
                </c:pt>
                <c:pt idx="3">
                  <c:v>Hariang</c:v>
                </c:pt>
                <c:pt idx="4">
                  <c:v>Ujungjaya</c:v>
                </c:pt>
                <c:pt idx="5">
                  <c:v>Sumedang Selatan</c:v>
                </c:pt>
                <c:pt idx="6">
                  <c:v>Tanjungsari</c:v>
                </c:pt>
                <c:pt idx="7">
                  <c:v>Paseh</c:v>
                </c:pt>
                <c:pt idx="8">
                  <c:v>Surian</c:v>
                </c:pt>
                <c:pt idx="9">
                  <c:v>Kotakaler</c:v>
                </c:pt>
                <c:pt idx="10">
                  <c:v>Tomo</c:v>
                </c:pt>
                <c:pt idx="11">
                  <c:v>Sukagalih</c:v>
                </c:pt>
                <c:pt idx="12">
                  <c:v>Jatigede</c:v>
                </c:pt>
                <c:pt idx="13">
                  <c:v>Pamulihan</c:v>
                </c:pt>
                <c:pt idx="14">
                  <c:v>Cisarua</c:v>
                </c:pt>
                <c:pt idx="15">
                  <c:v>Jatinunggal</c:v>
                </c:pt>
                <c:pt idx="16">
                  <c:v>Darmaraja</c:v>
                </c:pt>
                <c:pt idx="17">
                  <c:v>Sukasari</c:v>
                </c:pt>
                <c:pt idx="18">
                  <c:v>Cisempur</c:v>
                </c:pt>
                <c:pt idx="19">
                  <c:v>Rancakalong</c:v>
                </c:pt>
                <c:pt idx="20">
                  <c:v>Situraja</c:v>
                </c:pt>
                <c:pt idx="21">
                  <c:v>Buahdua</c:v>
                </c:pt>
                <c:pt idx="22">
                  <c:v>Situ</c:v>
                </c:pt>
                <c:pt idx="23">
                  <c:v>Haurngombong</c:v>
                </c:pt>
                <c:pt idx="24">
                  <c:v>Cimalaka</c:v>
                </c:pt>
                <c:pt idx="25">
                  <c:v>Tanjungkerta</c:v>
                </c:pt>
                <c:pt idx="26">
                  <c:v>Cimanggung</c:v>
                </c:pt>
                <c:pt idx="27">
                  <c:v>Wado</c:v>
                </c:pt>
                <c:pt idx="28">
                  <c:v>Conggeang</c:v>
                </c:pt>
                <c:pt idx="29">
                  <c:v>Cibugel</c:v>
                </c:pt>
                <c:pt idx="30">
                  <c:v>Padasuka</c:v>
                </c:pt>
                <c:pt idx="31">
                  <c:v>Jatinangor</c:v>
                </c:pt>
                <c:pt idx="32">
                  <c:v>Sukamantri</c:v>
                </c:pt>
                <c:pt idx="33">
                  <c:v>Margajaya</c:v>
                </c:pt>
                <c:pt idx="34">
                  <c:v>Sawahdadap</c:v>
                </c:pt>
                <c:pt idx="35">
                  <c:v>Tanjungmedar</c:v>
                </c:pt>
                <c:pt idx="37">
                  <c:v>Kabupaten</c:v>
                </c:pt>
              </c:strCache>
            </c:strRef>
          </c:cat>
          <c:val>
            <c:numRef>
              <c:f>'Posyandu PURNAMA'!$D$5:$D$42</c:f>
              <c:numCache>
                <c:formatCode>0.0</c:formatCode>
                <c:ptCount val="38"/>
                <c:pt idx="1">
                  <c:v>88.571428571428569</c:v>
                </c:pt>
                <c:pt idx="2">
                  <c:v>86.486486486486484</c:v>
                </c:pt>
                <c:pt idx="3">
                  <c:v>83.333333333333343</c:v>
                </c:pt>
                <c:pt idx="4">
                  <c:v>76.470588235294116</c:v>
                </c:pt>
                <c:pt idx="5">
                  <c:v>72.151898734177209</c:v>
                </c:pt>
                <c:pt idx="6">
                  <c:v>68.421052631578945</c:v>
                </c:pt>
                <c:pt idx="7">
                  <c:v>66.071428571428569</c:v>
                </c:pt>
                <c:pt idx="8">
                  <c:v>65.384615384615387</c:v>
                </c:pt>
                <c:pt idx="9">
                  <c:v>63.333333333333329</c:v>
                </c:pt>
                <c:pt idx="10">
                  <c:v>63.333333333333329</c:v>
                </c:pt>
                <c:pt idx="11">
                  <c:v>62.857142857142854</c:v>
                </c:pt>
                <c:pt idx="12">
                  <c:v>61.53846153846154</c:v>
                </c:pt>
                <c:pt idx="13">
                  <c:v>59.322033898305079</c:v>
                </c:pt>
                <c:pt idx="14">
                  <c:v>58.82352941176471</c:v>
                </c:pt>
                <c:pt idx="15">
                  <c:v>54.54545454545454</c:v>
                </c:pt>
                <c:pt idx="16">
                  <c:v>53.191489361702125</c:v>
                </c:pt>
                <c:pt idx="17">
                  <c:v>52.830188679245282</c:v>
                </c:pt>
                <c:pt idx="18">
                  <c:v>52.380952380952387</c:v>
                </c:pt>
                <c:pt idx="19">
                  <c:v>51.470588235294116</c:v>
                </c:pt>
                <c:pt idx="20">
                  <c:v>50</c:v>
                </c:pt>
                <c:pt idx="21">
                  <c:v>50</c:v>
                </c:pt>
                <c:pt idx="22">
                  <c:v>48</c:v>
                </c:pt>
                <c:pt idx="23">
                  <c:v>44</c:v>
                </c:pt>
                <c:pt idx="24">
                  <c:v>42.528735632183903</c:v>
                </c:pt>
                <c:pt idx="25">
                  <c:v>42.307692307692307</c:v>
                </c:pt>
                <c:pt idx="26">
                  <c:v>41.25</c:v>
                </c:pt>
                <c:pt idx="27">
                  <c:v>40.425531914893611</c:v>
                </c:pt>
                <c:pt idx="28">
                  <c:v>35.714285714285715</c:v>
                </c:pt>
                <c:pt idx="29">
                  <c:v>28.000000000000004</c:v>
                </c:pt>
                <c:pt idx="30">
                  <c:v>27.27272727272727</c:v>
                </c:pt>
                <c:pt idx="31">
                  <c:v>25.274725274725274</c:v>
                </c:pt>
                <c:pt idx="32">
                  <c:v>24.242424242424242</c:v>
                </c:pt>
                <c:pt idx="33">
                  <c:v>24.050632911392405</c:v>
                </c:pt>
                <c:pt idx="34">
                  <c:v>17.948717948717949</c:v>
                </c:pt>
                <c:pt idx="35">
                  <c:v>7.5</c:v>
                </c:pt>
                <c:pt idx="37" formatCode="General">
                  <c:v>49.5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77022368"/>
        <c:axId val="719215496"/>
      </c:barChart>
      <c:lineChart>
        <c:grouping val="standard"/>
        <c:varyColors val="0"/>
        <c:ser>
          <c:idx val="1"/>
          <c:order val="1"/>
          <c:tx>
            <c:strRef>
              <c:f>'Posyandu PURNAMA'!$E$4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'Posyandu PURNAMA'!$C$5:$C$42</c:f>
              <c:strCache>
                <c:ptCount val="38"/>
                <c:pt idx="1">
                  <c:v>Ganeas</c:v>
                </c:pt>
                <c:pt idx="2">
                  <c:v>Cisitu</c:v>
                </c:pt>
                <c:pt idx="3">
                  <c:v>Hariang</c:v>
                </c:pt>
                <c:pt idx="4">
                  <c:v>Ujungjaya</c:v>
                </c:pt>
                <c:pt idx="5">
                  <c:v>Sumedang Selatan</c:v>
                </c:pt>
                <c:pt idx="6">
                  <c:v>Tanjungsari</c:v>
                </c:pt>
                <c:pt idx="7">
                  <c:v>Paseh</c:v>
                </c:pt>
                <c:pt idx="8">
                  <c:v>Surian</c:v>
                </c:pt>
                <c:pt idx="9">
                  <c:v>Kotakaler</c:v>
                </c:pt>
                <c:pt idx="10">
                  <c:v>Tomo</c:v>
                </c:pt>
                <c:pt idx="11">
                  <c:v>Sukagalih</c:v>
                </c:pt>
                <c:pt idx="12">
                  <c:v>Jatigede</c:v>
                </c:pt>
                <c:pt idx="13">
                  <c:v>Pamulihan</c:v>
                </c:pt>
                <c:pt idx="14">
                  <c:v>Cisarua</c:v>
                </c:pt>
                <c:pt idx="15">
                  <c:v>Jatinunggal</c:v>
                </c:pt>
                <c:pt idx="16">
                  <c:v>Darmaraja</c:v>
                </c:pt>
                <c:pt idx="17">
                  <c:v>Sukasari</c:v>
                </c:pt>
                <c:pt idx="18">
                  <c:v>Cisempur</c:v>
                </c:pt>
                <c:pt idx="19">
                  <c:v>Rancakalong</c:v>
                </c:pt>
                <c:pt idx="20">
                  <c:v>Situraja</c:v>
                </c:pt>
                <c:pt idx="21">
                  <c:v>Buahdua</c:v>
                </c:pt>
                <c:pt idx="22">
                  <c:v>Situ</c:v>
                </c:pt>
                <c:pt idx="23">
                  <c:v>Haurngombong</c:v>
                </c:pt>
                <c:pt idx="24">
                  <c:v>Cimalaka</c:v>
                </c:pt>
                <c:pt idx="25">
                  <c:v>Tanjungkerta</c:v>
                </c:pt>
                <c:pt idx="26">
                  <c:v>Cimanggung</c:v>
                </c:pt>
                <c:pt idx="27">
                  <c:v>Wado</c:v>
                </c:pt>
                <c:pt idx="28">
                  <c:v>Conggeang</c:v>
                </c:pt>
                <c:pt idx="29">
                  <c:v>Cibugel</c:v>
                </c:pt>
                <c:pt idx="30">
                  <c:v>Padasuka</c:v>
                </c:pt>
                <c:pt idx="31">
                  <c:v>Jatinangor</c:v>
                </c:pt>
                <c:pt idx="32">
                  <c:v>Sukamantri</c:v>
                </c:pt>
                <c:pt idx="33">
                  <c:v>Margajaya</c:v>
                </c:pt>
                <c:pt idx="34">
                  <c:v>Sawahdadap</c:v>
                </c:pt>
                <c:pt idx="35">
                  <c:v>Tanjungmedar</c:v>
                </c:pt>
                <c:pt idx="37">
                  <c:v>Kabupaten</c:v>
                </c:pt>
              </c:strCache>
            </c:strRef>
          </c:cat>
          <c:val>
            <c:numRef>
              <c:f>'Posyandu PURNAMA'!$E$5:$E$42</c:f>
              <c:numCache>
                <c:formatCode>General</c:formatCode>
                <c:ptCount val="38"/>
                <c:pt idx="1">
                  <c:v>53</c:v>
                </c:pt>
                <c:pt idx="2">
                  <c:v>53</c:v>
                </c:pt>
                <c:pt idx="3">
                  <c:v>53</c:v>
                </c:pt>
                <c:pt idx="4">
                  <c:v>53</c:v>
                </c:pt>
                <c:pt idx="5">
                  <c:v>53</c:v>
                </c:pt>
                <c:pt idx="6">
                  <c:v>53</c:v>
                </c:pt>
                <c:pt idx="7">
                  <c:v>53</c:v>
                </c:pt>
                <c:pt idx="8">
                  <c:v>53</c:v>
                </c:pt>
                <c:pt idx="9">
                  <c:v>53</c:v>
                </c:pt>
                <c:pt idx="10">
                  <c:v>53</c:v>
                </c:pt>
                <c:pt idx="11">
                  <c:v>53</c:v>
                </c:pt>
                <c:pt idx="12">
                  <c:v>53</c:v>
                </c:pt>
                <c:pt idx="13">
                  <c:v>53</c:v>
                </c:pt>
                <c:pt idx="14">
                  <c:v>53</c:v>
                </c:pt>
                <c:pt idx="15">
                  <c:v>53</c:v>
                </c:pt>
                <c:pt idx="16">
                  <c:v>53</c:v>
                </c:pt>
                <c:pt idx="17">
                  <c:v>53</c:v>
                </c:pt>
                <c:pt idx="18">
                  <c:v>53</c:v>
                </c:pt>
                <c:pt idx="19">
                  <c:v>53</c:v>
                </c:pt>
                <c:pt idx="20">
                  <c:v>53</c:v>
                </c:pt>
                <c:pt idx="21">
                  <c:v>53</c:v>
                </c:pt>
                <c:pt idx="22">
                  <c:v>53</c:v>
                </c:pt>
                <c:pt idx="23">
                  <c:v>53</c:v>
                </c:pt>
                <c:pt idx="24">
                  <c:v>53</c:v>
                </c:pt>
                <c:pt idx="25">
                  <c:v>53</c:v>
                </c:pt>
                <c:pt idx="26">
                  <c:v>53</c:v>
                </c:pt>
                <c:pt idx="27">
                  <c:v>53</c:v>
                </c:pt>
                <c:pt idx="28">
                  <c:v>53</c:v>
                </c:pt>
                <c:pt idx="29">
                  <c:v>53</c:v>
                </c:pt>
                <c:pt idx="30">
                  <c:v>53</c:v>
                </c:pt>
                <c:pt idx="31">
                  <c:v>53</c:v>
                </c:pt>
                <c:pt idx="32">
                  <c:v>53</c:v>
                </c:pt>
                <c:pt idx="33">
                  <c:v>53</c:v>
                </c:pt>
                <c:pt idx="34">
                  <c:v>53</c:v>
                </c:pt>
                <c:pt idx="35">
                  <c:v>53</c:v>
                </c:pt>
                <c:pt idx="36">
                  <c:v>53</c:v>
                </c:pt>
                <c:pt idx="37">
                  <c:v>53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77022368"/>
        <c:axId val="719215496"/>
      </c:lineChart>
      <c:catAx>
        <c:axId val="57702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9215496"/>
        <c:crosses val="autoZero"/>
        <c:auto val="1"/>
        <c:lblAlgn val="ctr"/>
        <c:lblOffset val="100"/>
        <c:noMultiLvlLbl val="0"/>
      </c:catAx>
      <c:valAx>
        <c:axId val="71921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702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1">
        <a:lumMod val="40000"/>
        <a:lumOff val="60000"/>
      </a:schemeClr>
    </a:solidFill>
    <a:ln>
      <a:noFill/>
    </a:ln>
    <a:effectLst/>
  </c:spPr>
  <c:txPr>
    <a:bodyPr/>
    <a:lstStyle/>
    <a:p>
      <a:pPr>
        <a:defRPr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</a:t>
            </a:r>
            <a:r>
              <a:rPr lang="id-ID"/>
              <a:t>AKUPAN PHBS TATANAN RUMAH TANGGA 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sehat!$C$1</c:f>
              <c:strCache>
                <c:ptCount val="1"/>
                <c:pt idx="0">
                  <c:v>Sehat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rgbClr val="FF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sehat!$B$2:$B$38</c:f>
              <c:strCache>
                <c:ptCount val="37"/>
                <c:pt idx="0">
                  <c:v>Situ</c:v>
                </c:pt>
                <c:pt idx="1">
                  <c:v>Cimalaka</c:v>
                </c:pt>
                <c:pt idx="2">
                  <c:v>Tomo</c:v>
                </c:pt>
                <c:pt idx="3">
                  <c:v>Darmaraja</c:v>
                </c:pt>
                <c:pt idx="4">
                  <c:v>Jatinunggal</c:v>
                </c:pt>
                <c:pt idx="5">
                  <c:v>Situraja</c:v>
                </c:pt>
                <c:pt idx="6">
                  <c:v>Kotakaler</c:v>
                </c:pt>
                <c:pt idx="7">
                  <c:v>Conggeang</c:v>
                </c:pt>
                <c:pt idx="8">
                  <c:v>Paseh</c:v>
                </c:pt>
                <c:pt idx="9">
                  <c:v>Jatigede</c:v>
                </c:pt>
                <c:pt idx="10">
                  <c:v>Margajaya</c:v>
                </c:pt>
                <c:pt idx="11">
                  <c:v>Sawahdadap</c:v>
                </c:pt>
                <c:pt idx="12">
                  <c:v>Cibugel</c:v>
                </c:pt>
                <c:pt idx="13">
                  <c:v>Sukagalih</c:v>
                </c:pt>
                <c:pt idx="14">
                  <c:v>Tanjungmedar</c:v>
                </c:pt>
                <c:pt idx="15">
                  <c:v>Cimanggung</c:v>
                </c:pt>
                <c:pt idx="16">
                  <c:v>Sukasari</c:v>
                </c:pt>
                <c:pt idx="17">
                  <c:v>Ganeas</c:v>
                </c:pt>
                <c:pt idx="18">
                  <c:v>Buahdua</c:v>
                </c:pt>
                <c:pt idx="19">
                  <c:v>Cisarua</c:v>
                </c:pt>
                <c:pt idx="20">
                  <c:v>Sukamantri</c:v>
                </c:pt>
                <c:pt idx="21">
                  <c:v>Tanjungkerta</c:v>
                </c:pt>
                <c:pt idx="22">
                  <c:v>Cisempur</c:v>
                </c:pt>
                <c:pt idx="23">
                  <c:v>Surian</c:v>
                </c:pt>
                <c:pt idx="24">
                  <c:v>Tanjungsari</c:v>
                </c:pt>
                <c:pt idx="25">
                  <c:v>Padasuka</c:v>
                </c:pt>
                <c:pt idx="26">
                  <c:v>Hariang</c:v>
                </c:pt>
                <c:pt idx="27">
                  <c:v>Sumedang Selatan</c:v>
                </c:pt>
                <c:pt idx="28">
                  <c:v>Haurngombong</c:v>
                </c:pt>
                <c:pt idx="29">
                  <c:v>Pamulihan</c:v>
                </c:pt>
                <c:pt idx="30">
                  <c:v>Wado</c:v>
                </c:pt>
                <c:pt idx="31">
                  <c:v>Cisitu</c:v>
                </c:pt>
                <c:pt idx="32">
                  <c:v>Rancakalong</c:v>
                </c:pt>
                <c:pt idx="33">
                  <c:v>Jatinangor</c:v>
                </c:pt>
                <c:pt idx="34">
                  <c:v>Ujungjaya</c:v>
                </c:pt>
                <c:pt idx="36">
                  <c:v>KABUPATEN</c:v>
                </c:pt>
              </c:strCache>
            </c:strRef>
          </c:cat>
          <c:val>
            <c:numRef>
              <c:f>sehat!$C$2:$C$38</c:f>
              <c:numCache>
                <c:formatCode>0.0</c:formatCode>
                <c:ptCount val="37"/>
                <c:pt idx="0">
                  <c:v>90.380119490865013</c:v>
                </c:pt>
                <c:pt idx="1">
                  <c:v>79.575938219753425</c:v>
                </c:pt>
                <c:pt idx="2">
                  <c:v>78.282226853230114</c:v>
                </c:pt>
                <c:pt idx="3">
                  <c:v>73.492191707054388</c:v>
                </c:pt>
                <c:pt idx="4">
                  <c:v>72.192988957237077</c:v>
                </c:pt>
                <c:pt idx="5">
                  <c:v>69.843410504233162</c:v>
                </c:pt>
                <c:pt idx="6">
                  <c:v>68.710067345881541</c:v>
                </c:pt>
                <c:pt idx="7">
                  <c:v>67.633181779188476</c:v>
                </c:pt>
                <c:pt idx="8">
                  <c:v>66.876446089773253</c:v>
                </c:pt>
                <c:pt idx="9">
                  <c:v>66.042124305465819</c:v>
                </c:pt>
                <c:pt idx="10">
                  <c:v>64.821998103611762</c:v>
                </c:pt>
                <c:pt idx="11">
                  <c:v>64.06450692164978</c:v>
                </c:pt>
                <c:pt idx="12">
                  <c:v>63.442999234889065</c:v>
                </c:pt>
                <c:pt idx="13">
                  <c:v>61.584133400707429</c:v>
                </c:pt>
                <c:pt idx="14">
                  <c:v>61.377952755905518</c:v>
                </c:pt>
                <c:pt idx="15">
                  <c:v>59.3232044198895</c:v>
                </c:pt>
                <c:pt idx="16">
                  <c:v>56.510696493113215</c:v>
                </c:pt>
                <c:pt idx="17">
                  <c:v>52.315914489311162</c:v>
                </c:pt>
                <c:pt idx="18">
                  <c:v>51.29</c:v>
                </c:pt>
                <c:pt idx="19">
                  <c:v>50.559284116331099</c:v>
                </c:pt>
                <c:pt idx="20">
                  <c:v>50.151301190236026</c:v>
                </c:pt>
                <c:pt idx="21">
                  <c:v>49.990687278822875</c:v>
                </c:pt>
                <c:pt idx="22">
                  <c:v>48.544106586440314</c:v>
                </c:pt>
                <c:pt idx="23">
                  <c:v>48.5</c:v>
                </c:pt>
                <c:pt idx="24">
                  <c:v>45.70890249646726</c:v>
                </c:pt>
                <c:pt idx="25">
                  <c:v>44.93486292047443</c:v>
                </c:pt>
                <c:pt idx="26">
                  <c:v>44.523750922963323</c:v>
                </c:pt>
                <c:pt idx="27">
                  <c:v>44.432479000646133</c:v>
                </c:pt>
                <c:pt idx="28">
                  <c:v>43.861361972174763</c:v>
                </c:pt>
                <c:pt idx="29">
                  <c:v>42.048274306338826</c:v>
                </c:pt>
                <c:pt idx="30">
                  <c:v>41.897174891200123</c:v>
                </c:pt>
                <c:pt idx="31">
                  <c:v>37.477368738684369</c:v>
                </c:pt>
                <c:pt idx="32">
                  <c:v>36.560738885410146</c:v>
                </c:pt>
                <c:pt idx="33">
                  <c:v>36.244125492188488</c:v>
                </c:pt>
                <c:pt idx="34" formatCode="0">
                  <c:v>0</c:v>
                </c:pt>
                <c:pt idx="36">
                  <c:v>56.860045386381437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19208832"/>
        <c:axId val="719209224"/>
      </c:barChart>
      <c:lineChart>
        <c:grouping val="standard"/>
        <c:varyColors val="0"/>
        <c:ser>
          <c:idx val="1"/>
          <c:order val="1"/>
          <c:tx>
            <c:strRef>
              <c:f>sehat!$D$1</c:f>
              <c:strCache>
                <c:ptCount val="1"/>
                <c:pt idx="0">
                  <c:v>Target 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sehat!$B$2:$B$38</c:f>
              <c:strCache>
                <c:ptCount val="37"/>
                <c:pt idx="0">
                  <c:v>Situ</c:v>
                </c:pt>
                <c:pt idx="1">
                  <c:v>Cimalaka</c:v>
                </c:pt>
                <c:pt idx="2">
                  <c:v>Tomo</c:v>
                </c:pt>
                <c:pt idx="3">
                  <c:v>Darmaraja</c:v>
                </c:pt>
                <c:pt idx="4">
                  <c:v>Jatinunggal</c:v>
                </c:pt>
                <c:pt idx="5">
                  <c:v>Situraja</c:v>
                </c:pt>
                <c:pt idx="6">
                  <c:v>Kotakaler</c:v>
                </c:pt>
                <c:pt idx="7">
                  <c:v>Conggeang</c:v>
                </c:pt>
                <c:pt idx="8">
                  <c:v>Paseh</c:v>
                </c:pt>
                <c:pt idx="9">
                  <c:v>Jatigede</c:v>
                </c:pt>
                <c:pt idx="10">
                  <c:v>Margajaya</c:v>
                </c:pt>
                <c:pt idx="11">
                  <c:v>Sawahdadap</c:v>
                </c:pt>
                <c:pt idx="12">
                  <c:v>Cibugel</c:v>
                </c:pt>
                <c:pt idx="13">
                  <c:v>Sukagalih</c:v>
                </c:pt>
                <c:pt idx="14">
                  <c:v>Tanjungmedar</c:v>
                </c:pt>
                <c:pt idx="15">
                  <c:v>Cimanggung</c:v>
                </c:pt>
                <c:pt idx="16">
                  <c:v>Sukasari</c:v>
                </c:pt>
                <c:pt idx="17">
                  <c:v>Ganeas</c:v>
                </c:pt>
                <c:pt idx="18">
                  <c:v>Buahdua</c:v>
                </c:pt>
                <c:pt idx="19">
                  <c:v>Cisarua</c:v>
                </c:pt>
                <c:pt idx="20">
                  <c:v>Sukamantri</c:v>
                </c:pt>
                <c:pt idx="21">
                  <c:v>Tanjungkerta</c:v>
                </c:pt>
                <c:pt idx="22">
                  <c:v>Cisempur</c:v>
                </c:pt>
                <c:pt idx="23">
                  <c:v>Surian</c:v>
                </c:pt>
                <c:pt idx="24">
                  <c:v>Tanjungsari</c:v>
                </c:pt>
                <c:pt idx="25">
                  <c:v>Padasuka</c:v>
                </c:pt>
                <c:pt idx="26">
                  <c:v>Hariang</c:v>
                </c:pt>
                <c:pt idx="27">
                  <c:v>Sumedang Selatan</c:v>
                </c:pt>
                <c:pt idx="28">
                  <c:v>Haurngombong</c:v>
                </c:pt>
                <c:pt idx="29">
                  <c:v>Pamulihan</c:v>
                </c:pt>
                <c:pt idx="30">
                  <c:v>Wado</c:v>
                </c:pt>
                <c:pt idx="31">
                  <c:v>Cisitu</c:v>
                </c:pt>
                <c:pt idx="32">
                  <c:v>Rancakalong</c:v>
                </c:pt>
                <c:pt idx="33">
                  <c:v>Jatinangor</c:v>
                </c:pt>
                <c:pt idx="34">
                  <c:v>Ujungjaya</c:v>
                </c:pt>
                <c:pt idx="36">
                  <c:v>KABUPATEN</c:v>
                </c:pt>
              </c:strCache>
            </c:strRef>
          </c:cat>
          <c:val>
            <c:numRef>
              <c:f>sehat!$D$2:$D$38</c:f>
              <c:numCache>
                <c:formatCode>General</c:formatCode>
                <c:ptCount val="37"/>
                <c:pt idx="0">
                  <c:v>65</c:v>
                </c:pt>
                <c:pt idx="1">
                  <c:v>65</c:v>
                </c:pt>
                <c:pt idx="2">
                  <c:v>65</c:v>
                </c:pt>
                <c:pt idx="3">
                  <c:v>65</c:v>
                </c:pt>
                <c:pt idx="4">
                  <c:v>65</c:v>
                </c:pt>
                <c:pt idx="5">
                  <c:v>65</c:v>
                </c:pt>
                <c:pt idx="6">
                  <c:v>65</c:v>
                </c:pt>
                <c:pt idx="7">
                  <c:v>65</c:v>
                </c:pt>
                <c:pt idx="8">
                  <c:v>65</c:v>
                </c:pt>
                <c:pt idx="9">
                  <c:v>65</c:v>
                </c:pt>
                <c:pt idx="10">
                  <c:v>65</c:v>
                </c:pt>
                <c:pt idx="11">
                  <c:v>65</c:v>
                </c:pt>
                <c:pt idx="12">
                  <c:v>65</c:v>
                </c:pt>
                <c:pt idx="13">
                  <c:v>65</c:v>
                </c:pt>
                <c:pt idx="14">
                  <c:v>65</c:v>
                </c:pt>
                <c:pt idx="15">
                  <c:v>65</c:v>
                </c:pt>
                <c:pt idx="16">
                  <c:v>65</c:v>
                </c:pt>
                <c:pt idx="17">
                  <c:v>65</c:v>
                </c:pt>
                <c:pt idx="18">
                  <c:v>65</c:v>
                </c:pt>
                <c:pt idx="19">
                  <c:v>65</c:v>
                </c:pt>
                <c:pt idx="20">
                  <c:v>65</c:v>
                </c:pt>
                <c:pt idx="21">
                  <c:v>65</c:v>
                </c:pt>
                <c:pt idx="22">
                  <c:v>65</c:v>
                </c:pt>
                <c:pt idx="23">
                  <c:v>65</c:v>
                </c:pt>
                <c:pt idx="24">
                  <c:v>65</c:v>
                </c:pt>
                <c:pt idx="25">
                  <c:v>65</c:v>
                </c:pt>
                <c:pt idx="26">
                  <c:v>65</c:v>
                </c:pt>
                <c:pt idx="27">
                  <c:v>65</c:v>
                </c:pt>
                <c:pt idx="28">
                  <c:v>65</c:v>
                </c:pt>
                <c:pt idx="29">
                  <c:v>65</c:v>
                </c:pt>
                <c:pt idx="30">
                  <c:v>65</c:v>
                </c:pt>
                <c:pt idx="31">
                  <c:v>65</c:v>
                </c:pt>
                <c:pt idx="32">
                  <c:v>65</c:v>
                </c:pt>
                <c:pt idx="33">
                  <c:v>65</c:v>
                </c:pt>
                <c:pt idx="34">
                  <c:v>65</c:v>
                </c:pt>
                <c:pt idx="35">
                  <c:v>65</c:v>
                </c:pt>
                <c:pt idx="36">
                  <c:v>65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9208832"/>
        <c:axId val="719209224"/>
      </c:lineChart>
      <c:catAx>
        <c:axId val="71920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9209224"/>
        <c:crosses val="autoZero"/>
        <c:auto val="1"/>
        <c:lblAlgn val="ctr"/>
        <c:lblOffset val="100"/>
        <c:noMultiLvlLbl val="0"/>
      </c:catAx>
      <c:valAx>
        <c:axId val="71920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920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noFill/>
    </a:ln>
    <a:effectLst/>
  </c:spPr>
  <c:txPr>
    <a:bodyPr/>
    <a:lstStyle/>
    <a:p>
      <a:pPr>
        <a:defRPr sz="1200" b="1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Cakupan TTU-MS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Sheet3!$A$91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Sheet3!$B$90:$E$90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Sheet3!$B$91:$E$91</c:f>
              <c:numCache>
                <c:formatCode>General</c:formatCode>
                <c:ptCount val="4"/>
                <c:pt idx="0">
                  <c:v>72.2</c:v>
                </c:pt>
                <c:pt idx="1">
                  <c:v>73.3</c:v>
                </c:pt>
                <c:pt idx="2">
                  <c:v>74.400000000000006</c:v>
                </c:pt>
                <c:pt idx="3">
                  <c:v>75.3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Sheet3!$A$92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Sheet3!$B$90:$E$90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Sheet3!$B$92:$E$92</c:f>
              <c:numCache>
                <c:formatCode>General</c:formatCode>
                <c:ptCount val="4"/>
                <c:pt idx="0">
                  <c:v>76</c:v>
                </c:pt>
                <c:pt idx="1">
                  <c:v>79</c:v>
                </c:pt>
                <c:pt idx="2">
                  <c:v>80</c:v>
                </c:pt>
                <c:pt idx="3">
                  <c:v>82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210400"/>
        <c:axId val="719210792"/>
      </c:lineChart>
      <c:catAx>
        <c:axId val="71921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210792"/>
        <c:crosses val="autoZero"/>
        <c:auto val="1"/>
        <c:lblAlgn val="ctr"/>
        <c:lblOffset val="100"/>
        <c:noMultiLvlLbl val="0"/>
      </c:catAx>
      <c:valAx>
        <c:axId val="7192107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921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Cakupan TPM-MS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Sheet3!$A$98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Sheet3!$B$97:$E$97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Sheet3!$B$98:$E$98</c:f>
              <c:numCache>
                <c:formatCode>General</c:formatCode>
                <c:ptCount val="4"/>
                <c:pt idx="0">
                  <c:v>34.19</c:v>
                </c:pt>
                <c:pt idx="1">
                  <c:v>47.05</c:v>
                </c:pt>
                <c:pt idx="2">
                  <c:v>47.25</c:v>
                </c:pt>
                <c:pt idx="3">
                  <c:v>47.56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Sheet3!$A$99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Sheet3!$B$97:$E$97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Sheet3!$B$99:$E$99</c:f>
              <c:numCache>
                <c:formatCode>General</c:formatCode>
                <c:ptCount val="4"/>
                <c:pt idx="0">
                  <c:v>55</c:v>
                </c:pt>
                <c:pt idx="1">
                  <c:v>60</c:v>
                </c:pt>
                <c:pt idx="2">
                  <c:v>65</c:v>
                </c:pt>
                <c:pt idx="3">
                  <c:v>70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185704"/>
        <c:axId val="719194328"/>
      </c:lineChart>
      <c:catAx>
        <c:axId val="71918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194328"/>
        <c:crosses val="autoZero"/>
        <c:auto val="1"/>
        <c:lblAlgn val="ctr"/>
        <c:lblOffset val="100"/>
        <c:noMultiLvlLbl val="0"/>
      </c:catAx>
      <c:valAx>
        <c:axId val="7191943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9185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Kualitas Air MS 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Sheet3!$A$52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Sheet3!$B$51:$E$51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Sheet3!$B$52:$E$52</c:f>
              <c:numCache>
                <c:formatCode>General</c:formatCode>
                <c:ptCount val="4"/>
                <c:pt idx="0">
                  <c:v>85.73</c:v>
                </c:pt>
                <c:pt idx="1">
                  <c:v>86.3</c:v>
                </c:pt>
                <c:pt idx="2">
                  <c:v>87.74</c:v>
                </c:pt>
                <c:pt idx="3">
                  <c:v>89.04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Sheet3!$A$53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Sheet3!$B$51:$E$51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Sheet3!$B$53:$E$53</c:f>
              <c:numCache>
                <c:formatCode>General</c:formatCode>
                <c:ptCount val="4"/>
                <c:pt idx="0">
                  <c:v>85</c:v>
                </c:pt>
                <c:pt idx="1">
                  <c:v>90</c:v>
                </c:pt>
                <c:pt idx="2">
                  <c:v>95</c:v>
                </c:pt>
                <c:pt idx="3">
                  <c:v>98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195112"/>
        <c:axId val="719188448"/>
      </c:lineChart>
      <c:catAx>
        <c:axId val="71919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188448"/>
        <c:crosses val="autoZero"/>
        <c:auto val="1"/>
        <c:lblAlgn val="ctr"/>
        <c:lblOffset val="100"/>
        <c:noMultiLvlLbl val="0"/>
      </c:catAx>
      <c:valAx>
        <c:axId val="7191884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9195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Akses Air Minum Berkualitas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Sheet3!$A$56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Sheet3!$B$55:$E$55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Sheet3!$B$56:$E$56</c:f>
              <c:numCache>
                <c:formatCode>General</c:formatCode>
                <c:ptCount val="4"/>
                <c:pt idx="0">
                  <c:v>81.17</c:v>
                </c:pt>
                <c:pt idx="1">
                  <c:v>84.67</c:v>
                </c:pt>
                <c:pt idx="2">
                  <c:v>87.24</c:v>
                </c:pt>
                <c:pt idx="3">
                  <c:v>90.62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Sheet3!$A$57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Sheet3!$B$55:$E$55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Sheet3!$B$57:$E$57</c:f>
              <c:numCache>
                <c:formatCode>General</c:formatCode>
                <c:ptCount val="4"/>
                <c:pt idx="0">
                  <c:v>62</c:v>
                </c:pt>
                <c:pt idx="1">
                  <c:v>62.5</c:v>
                </c:pt>
                <c:pt idx="2">
                  <c:v>63</c:v>
                </c:pt>
                <c:pt idx="3">
                  <c:v>63.5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190408"/>
        <c:axId val="719187664"/>
      </c:lineChart>
      <c:catAx>
        <c:axId val="71919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187664"/>
        <c:crosses val="autoZero"/>
        <c:auto val="1"/>
        <c:lblAlgn val="ctr"/>
        <c:lblOffset val="100"/>
        <c:noMultiLvlLbl val="0"/>
      </c:catAx>
      <c:valAx>
        <c:axId val="7191876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9190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 b="1"/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Kualitas Air MS 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Sheet3!$A$52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Sheet3!$B$51:$E$51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Sheet3!$B$52:$E$52</c:f>
              <c:numCache>
                <c:formatCode>General</c:formatCode>
                <c:ptCount val="4"/>
                <c:pt idx="0">
                  <c:v>85.73</c:v>
                </c:pt>
                <c:pt idx="1">
                  <c:v>86.3</c:v>
                </c:pt>
                <c:pt idx="2">
                  <c:v>87.74</c:v>
                </c:pt>
                <c:pt idx="3">
                  <c:v>89.04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Sheet3!$A$53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Sheet3!$B$51:$E$51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Sheet3!$B$53:$E$53</c:f>
              <c:numCache>
                <c:formatCode>General</c:formatCode>
                <c:ptCount val="4"/>
                <c:pt idx="0">
                  <c:v>85</c:v>
                </c:pt>
                <c:pt idx="1">
                  <c:v>90</c:v>
                </c:pt>
                <c:pt idx="2">
                  <c:v>95</c:v>
                </c:pt>
                <c:pt idx="3">
                  <c:v>98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195504"/>
        <c:axId val="719191192"/>
      </c:lineChart>
      <c:catAx>
        <c:axId val="71919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191192"/>
        <c:crosses val="autoZero"/>
        <c:auto val="1"/>
        <c:lblAlgn val="ctr"/>
        <c:lblOffset val="100"/>
        <c:noMultiLvlLbl val="0"/>
      </c:catAx>
      <c:valAx>
        <c:axId val="7191911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9195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Akses Air Minum Berkualitas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Sheet3!$A$56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Sheet3!$B$55:$E$55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Sheet3!$B$56:$E$56</c:f>
              <c:numCache>
                <c:formatCode>General</c:formatCode>
                <c:ptCount val="4"/>
                <c:pt idx="0">
                  <c:v>81.17</c:v>
                </c:pt>
                <c:pt idx="1">
                  <c:v>84.67</c:v>
                </c:pt>
                <c:pt idx="2">
                  <c:v>87.24</c:v>
                </c:pt>
                <c:pt idx="3">
                  <c:v>90.62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Sheet3!$A$57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Sheet3!$B$55:$E$55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Sheet3!$B$57:$E$57</c:f>
              <c:numCache>
                <c:formatCode>General</c:formatCode>
                <c:ptCount val="4"/>
                <c:pt idx="0">
                  <c:v>62</c:v>
                </c:pt>
                <c:pt idx="1">
                  <c:v>62.5</c:v>
                </c:pt>
                <c:pt idx="2">
                  <c:v>63</c:v>
                </c:pt>
                <c:pt idx="3">
                  <c:v>63.5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190800"/>
        <c:axId val="719191584"/>
      </c:lineChart>
      <c:catAx>
        <c:axId val="719190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191584"/>
        <c:crosses val="autoZero"/>
        <c:auto val="1"/>
        <c:lblAlgn val="ctr"/>
        <c:lblOffset val="100"/>
        <c:noMultiLvlLbl val="0"/>
      </c:catAx>
      <c:valAx>
        <c:axId val="7191915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91908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Cakupan Rumah Sehat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1.2591201329191655E-3"/>
          <c:y val="0.27036177910193659"/>
          <c:w val="0.96405228758169936"/>
          <c:h val="0.6399043869516311"/>
        </c:manualLayout>
      </c:layout>
      <c:lineChart>
        <c:grouping val="standard"/>
        <c:varyColors val="0"/>
        <c:ser>
          <c:idx val="0"/>
          <c:order val="0"/>
          <c:tx>
            <c:strRef>
              <c:f>Sheet3!$A$66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Sheet3!$B$65:$E$65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Sheet3!$B$66:$E$66</c:f>
              <c:numCache>
                <c:formatCode>General</c:formatCode>
                <c:ptCount val="4"/>
                <c:pt idx="0">
                  <c:v>72.900000000000006</c:v>
                </c:pt>
                <c:pt idx="1">
                  <c:v>74.88</c:v>
                </c:pt>
                <c:pt idx="2">
                  <c:v>78.14</c:v>
                </c:pt>
                <c:pt idx="3">
                  <c:v>81.02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Sheet3!$A$67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Sheet3!$B$65:$E$65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Sheet3!$B$67:$E$67</c:f>
              <c:numCache>
                <c:formatCode>General</c:formatCode>
                <c:ptCount val="4"/>
                <c:pt idx="0">
                  <c:v>55</c:v>
                </c:pt>
                <c:pt idx="1">
                  <c:v>60</c:v>
                </c:pt>
                <c:pt idx="2">
                  <c:v>65</c:v>
                </c:pt>
                <c:pt idx="3">
                  <c:v>70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206480"/>
        <c:axId val="719204128"/>
      </c:lineChart>
      <c:catAx>
        <c:axId val="71920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204128"/>
        <c:crosses val="autoZero"/>
        <c:auto val="1"/>
        <c:lblAlgn val="ctr"/>
        <c:lblOffset val="100"/>
        <c:noMultiLvlLbl val="0"/>
      </c:catAx>
      <c:valAx>
        <c:axId val="7192041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92064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Cakupan Jamban-MS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Sheet3!$A$61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Sheet3!$B$60:$E$60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Sheet3!$B$61:$E$61</c:f>
              <c:numCache>
                <c:formatCode>General</c:formatCode>
                <c:ptCount val="4"/>
                <c:pt idx="0">
                  <c:v>92.86</c:v>
                </c:pt>
                <c:pt idx="1">
                  <c:v>92.9</c:v>
                </c:pt>
                <c:pt idx="2">
                  <c:v>93.48</c:v>
                </c:pt>
                <c:pt idx="3">
                  <c:v>93.89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Sheet3!$A$62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Sheet3!$B$60:$E$60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Sheet3!$B$62:$E$62</c:f>
              <c:numCache>
                <c:formatCode>General</c:formatCode>
                <c:ptCount val="4"/>
                <c:pt idx="0">
                  <c:v>64</c:v>
                </c:pt>
                <c:pt idx="1">
                  <c:v>67</c:v>
                </c:pt>
                <c:pt idx="2">
                  <c:v>69</c:v>
                </c:pt>
                <c:pt idx="3">
                  <c:v>72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206872"/>
        <c:axId val="719207264"/>
      </c:lineChart>
      <c:catAx>
        <c:axId val="71920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207264"/>
        <c:crosses val="autoZero"/>
        <c:auto val="1"/>
        <c:lblAlgn val="ctr"/>
        <c:lblOffset val="100"/>
        <c:noMultiLvlLbl val="0"/>
      </c:catAx>
      <c:valAx>
        <c:axId val="7192072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9206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="1"/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Desa Mengelola Sampah Rumah Tangga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Sheet3!$A$32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Sheet3!$B$31:$E$31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Sheet3!$B$32:$E$32</c:f>
              <c:numCache>
                <c:formatCode>General</c:formatCode>
                <c:ptCount val="4"/>
                <c:pt idx="0">
                  <c:v>15.15</c:v>
                </c:pt>
                <c:pt idx="1">
                  <c:v>22.74</c:v>
                </c:pt>
                <c:pt idx="2">
                  <c:v>24.9</c:v>
                </c:pt>
                <c:pt idx="3">
                  <c:v>65.099999999999994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Sheet3!$A$33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Sheet3!$B$31:$E$31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Sheet3!$B$33:$E$33</c:f>
              <c:numCache>
                <c:formatCode>General</c:formatCode>
                <c:ptCount val="4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196680"/>
        <c:axId val="719200600"/>
      </c:lineChart>
      <c:catAx>
        <c:axId val="719196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200600"/>
        <c:crosses val="autoZero"/>
        <c:auto val="1"/>
        <c:lblAlgn val="ctr"/>
        <c:lblOffset val="100"/>
        <c:noMultiLvlLbl val="0"/>
      </c:catAx>
      <c:valAx>
        <c:axId val="7192006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9196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Desa Mengelola Limbah Cair Rumah Tangga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Sheet3!$A$38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Sheet3!$B$37:$E$37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Sheet3!$B$38:$E$38</c:f>
              <c:numCache>
                <c:formatCode>General</c:formatCode>
                <c:ptCount val="4"/>
                <c:pt idx="0">
                  <c:v>20</c:v>
                </c:pt>
                <c:pt idx="1">
                  <c:v>23.82</c:v>
                </c:pt>
                <c:pt idx="2">
                  <c:v>24.9</c:v>
                </c:pt>
                <c:pt idx="3">
                  <c:v>50.8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Sheet3!$A$39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Sheet3!$B$37:$E$37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Sheet3!$B$39:$E$39</c:f>
              <c:numCache>
                <c:formatCode>General</c:formatCode>
                <c:ptCount val="4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202560"/>
        <c:axId val="719199032"/>
      </c:lineChart>
      <c:catAx>
        <c:axId val="71920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199032"/>
        <c:crosses val="autoZero"/>
        <c:auto val="1"/>
        <c:lblAlgn val="ctr"/>
        <c:lblOffset val="100"/>
        <c:noMultiLvlLbl val="0"/>
      </c:catAx>
      <c:valAx>
        <c:axId val="7191990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192025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Desa ODF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"/>
          <c:y val="0.20440223598004445"/>
          <c:w val="0.92880258899676371"/>
          <c:h val="0.68423273426699527"/>
        </c:manualLayout>
      </c:layout>
      <c:lineChart>
        <c:grouping val="standard"/>
        <c:varyColors val="0"/>
        <c:ser>
          <c:idx val="0"/>
          <c:order val="0"/>
          <c:tx>
            <c:strRef>
              <c:f>Sheet3!$A$22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dLbl>
              <c:idx val="3"/>
              <c:tx>
                <c:rich>
                  <a:bodyPr/>
                  <a:lstStyle/>
                  <a:p>
                    <a:r>
                      <a:rPr lang="en-US" smtClean="0"/>
                      <a:t>56.32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Sheet3!$B$21:$E$21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Sheet3!$B$22:$E$22</c:f>
              <c:numCache>
                <c:formatCode>General</c:formatCode>
                <c:ptCount val="4"/>
                <c:pt idx="0">
                  <c:v>48.78</c:v>
                </c:pt>
                <c:pt idx="1">
                  <c:v>51.99</c:v>
                </c:pt>
                <c:pt idx="2">
                  <c:v>55.96</c:v>
                </c:pt>
                <c:pt idx="3">
                  <c:v>57.03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Sheet3!$A$23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Sheet3!$B$21:$E$21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Sheet3!$B$23:$E$23</c:f>
              <c:numCache>
                <c:formatCode>General</c:formatCode>
                <c:ptCount val="4"/>
                <c:pt idx="0">
                  <c:v>71</c:v>
                </c:pt>
                <c:pt idx="1">
                  <c:v>78</c:v>
                </c:pt>
                <c:pt idx="2">
                  <c:v>86</c:v>
                </c:pt>
                <c:pt idx="3">
                  <c:v>93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200992"/>
        <c:axId val="719197464"/>
      </c:lineChart>
      <c:catAx>
        <c:axId val="71920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197464"/>
        <c:crosses val="autoZero"/>
        <c:auto val="1"/>
        <c:lblAlgn val="ctr"/>
        <c:lblOffset val="100"/>
        <c:noMultiLvlLbl val="0"/>
      </c:catAx>
      <c:valAx>
        <c:axId val="71919746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19200992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200" b="1"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Persentase Desa CTPS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Sheet3!$A$28</c:f>
              <c:strCache>
                <c:ptCount val="1"/>
                <c:pt idx="0">
                  <c:v>cakupan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Sheet3!$B$27:$E$27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Sheet3!$B$28:$E$28</c:f>
              <c:numCache>
                <c:formatCode>General</c:formatCode>
                <c:ptCount val="4"/>
                <c:pt idx="0">
                  <c:v>7.07</c:v>
                </c:pt>
                <c:pt idx="1">
                  <c:v>7.94</c:v>
                </c:pt>
                <c:pt idx="2">
                  <c:v>27.79</c:v>
                </c:pt>
                <c:pt idx="3">
                  <c:v>59.4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Sheet3!$A$29</c:f>
              <c:strCache>
                <c:ptCount val="1"/>
                <c:pt idx="0">
                  <c:v>target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Sheet3!$B$27:$E$27</c:f>
              <c:numCache>
                <c:formatCode>General</c:formatCod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numCache>
            </c:numRef>
          </c:cat>
          <c:val>
            <c:numRef>
              <c:f>Sheet3!$B$29:$E$29</c:f>
              <c:numCache>
                <c:formatCode>General</c:formatCode>
                <c:ptCount val="4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719201384"/>
        <c:axId val="719199816"/>
      </c:lineChart>
      <c:catAx>
        <c:axId val="71920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719199816"/>
        <c:crosses val="autoZero"/>
        <c:auto val="1"/>
        <c:lblAlgn val="ctr"/>
        <c:lblOffset val="100"/>
        <c:noMultiLvlLbl val="0"/>
      </c:catAx>
      <c:valAx>
        <c:axId val="7191998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192013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 b="1"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PROPORSI ANGGARAN BOK PROGRAM KIA TAHUN 2017</a:t>
            </a:r>
          </a:p>
        </c:rich>
      </c:tx>
      <c:layout>
        <c:manualLayout>
          <c:xMode val="edge"/>
          <c:yMode val="edge"/>
          <c:x val="0.44954319734423442"/>
          <c:y val="1.52163598633163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'2017 KIA'!$A$8:$A$42</c:f>
              <c:strCache>
                <c:ptCount val="35"/>
                <c:pt idx="0">
                  <c:v>TANJUNGSARI</c:v>
                </c:pt>
                <c:pt idx="1">
                  <c:v>JATINUNGGAL</c:v>
                </c:pt>
                <c:pt idx="2">
                  <c:v>BUAHDUA</c:v>
                </c:pt>
                <c:pt idx="3">
                  <c:v>CISEMPUR</c:v>
                </c:pt>
                <c:pt idx="4">
                  <c:v>SURIAN</c:v>
                </c:pt>
                <c:pt idx="5">
                  <c:v>TOMO</c:v>
                </c:pt>
                <c:pt idx="6">
                  <c:v>CIBUGEL</c:v>
                </c:pt>
                <c:pt idx="7">
                  <c:v>SUKAMANTRI</c:v>
                </c:pt>
                <c:pt idx="8">
                  <c:v>SUKAGALIH</c:v>
                </c:pt>
                <c:pt idx="9">
                  <c:v>TANJUNGKERTA</c:v>
                </c:pt>
                <c:pt idx="10">
                  <c:v>SUKASARI</c:v>
                </c:pt>
                <c:pt idx="11">
                  <c:v>UJUNGJAYA</c:v>
                </c:pt>
                <c:pt idx="12">
                  <c:v>CIMANGGUNG</c:v>
                </c:pt>
                <c:pt idx="13">
                  <c:v>RANCAKALONG</c:v>
                </c:pt>
                <c:pt idx="14">
                  <c:v>SITURAJA</c:v>
                </c:pt>
                <c:pt idx="15">
                  <c:v>HARIANG</c:v>
                </c:pt>
                <c:pt idx="16">
                  <c:v>CONGGEANG</c:v>
                </c:pt>
                <c:pt idx="17">
                  <c:v>SAWAHDADAP</c:v>
                </c:pt>
                <c:pt idx="18">
                  <c:v>DARMARAJA</c:v>
                </c:pt>
                <c:pt idx="19">
                  <c:v>JATIGEDE</c:v>
                </c:pt>
                <c:pt idx="20">
                  <c:v>MARGAJAYA</c:v>
                </c:pt>
                <c:pt idx="21">
                  <c:v>CISITU</c:v>
                </c:pt>
                <c:pt idx="22">
                  <c:v>TANJUNGMEDAR</c:v>
                </c:pt>
                <c:pt idx="23">
                  <c:v>JATINANGOR</c:v>
                </c:pt>
                <c:pt idx="24">
                  <c:v>WADO</c:v>
                </c:pt>
                <c:pt idx="25">
                  <c:v>PASEH</c:v>
                </c:pt>
                <c:pt idx="26">
                  <c:v>SITU</c:v>
                </c:pt>
                <c:pt idx="27">
                  <c:v>CISARUA</c:v>
                </c:pt>
                <c:pt idx="28">
                  <c:v>PADASUKA</c:v>
                </c:pt>
                <c:pt idx="29">
                  <c:v>GANEAS</c:v>
                </c:pt>
                <c:pt idx="30">
                  <c:v>CIMALAKA</c:v>
                </c:pt>
                <c:pt idx="31">
                  <c:v>PAMULIHAN</c:v>
                </c:pt>
                <c:pt idx="32">
                  <c:v>KOTAKALER</c:v>
                </c:pt>
                <c:pt idx="33">
                  <c:v>SMD SELATAN</c:v>
                </c:pt>
                <c:pt idx="34">
                  <c:v>HAURNGOMBONG</c:v>
                </c:pt>
              </c:strCache>
            </c:strRef>
          </c:cat>
          <c:val>
            <c:numRef>
              <c:f>'2017 KIA'!$B$8:$B$42</c:f>
              <c:numCache>
                <c:formatCode>0.0</c:formatCode>
                <c:ptCount val="35"/>
                <c:pt idx="0">
                  <c:v>33.200000000000003</c:v>
                </c:pt>
                <c:pt idx="1">
                  <c:v>27</c:v>
                </c:pt>
                <c:pt idx="2">
                  <c:v>24.96</c:v>
                </c:pt>
                <c:pt idx="3">
                  <c:v>23.3</c:v>
                </c:pt>
                <c:pt idx="4">
                  <c:v>21.48</c:v>
                </c:pt>
                <c:pt idx="5">
                  <c:v>21.06</c:v>
                </c:pt>
                <c:pt idx="6">
                  <c:v>21</c:v>
                </c:pt>
                <c:pt idx="7">
                  <c:v>20.8</c:v>
                </c:pt>
                <c:pt idx="8">
                  <c:v>20.6</c:v>
                </c:pt>
                <c:pt idx="9">
                  <c:v>20.55</c:v>
                </c:pt>
                <c:pt idx="10">
                  <c:v>18.489999999999998</c:v>
                </c:pt>
                <c:pt idx="11">
                  <c:v>18.440000000000001</c:v>
                </c:pt>
                <c:pt idx="12">
                  <c:v>17.7</c:v>
                </c:pt>
                <c:pt idx="13">
                  <c:v>16.7</c:v>
                </c:pt>
                <c:pt idx="14">
                  <c:v>15.94</c:v>
                </c:pt>
                <c:pt idx="15">
                  <c:v>15.4</c:v>
                </c:pt>
                <c:pt idx="16">
                  <c:v>14.94</c:v>
                </c:pt>
                <c:pt idx="17">
                  <c:v>14.42</c:v>
                </c:pt>
                <c:pt idx="18">
                  <c:v>14.2</c:v>
                </c:pt>
                <c:pt idx="19">
                  <c:v>13.97</c:v>
                </c:pt>
                <c:pt idx="20">
                  <c:v>12.4</c:v>
                </c:pt>
                <c:pt idx="21">
                  <c:v>12.36</c:v>
                </c:pt>
                <c:pt idx="22">
                  <c:v>11.27</c:v>
                </c:pt>
                <c:pt idx="23">
                  <c:v>10.25</c:v>
                </c:pt>
                <c:pt idx="24">
                  <c:v>10.23</c:v>
                </c:pt>
                <c:pt idx="25">
                  <c:v>10</c:v>
                </c:pt>
                <c:pt idx="26">
                  <c:v>9.4</c:v>
                </c:pt>
                <c:pt idx="27">
                  <c:v>8.8000000000000007</c:v>
                </c:pt>
                <c:pt idx="28">
                  <c:v>8.5</c:v>
                </c:pt>
                <c:pt idx="29">
                  <c:v>8.5</c:v>
                </c:pt>
                <c:pt idx="30">
                  <c:v>6.08</c:v>
                </c:pt>
                <c:pt idx="31">
                  <c:v>5.76</c:v>
                </c:pt>
                <c:pt idx="32">
                  <c:v>5.58</c:v>
                </c:pt>
                <c:pt idx="33">
                  <c:v>3.06</c:v>
                </c:pt>
                <c:pt idx="34">
                  <c:v>2.4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3855232"/>
        <c:axId val="913855624"/>
      </c:barChart>
      <c:catAx>
        <c:axId val="91385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855624"/>
        <c:crosses val="autoZero"/>
        <c:auto val="1"/>
        <c:lblAlgn val="ctr"/>
        <c:lblOffset val="100"/>
        <c:noMultiLvlLbl val="0"/>
      </c:catAx>
      <c:valAx>
        <c:axId val="91385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855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6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PROPORSI ANGGARAN BOK PROGRAM KIA TAHUN 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6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'2018 KIA'!$B$8:$B$42</c:f>
              <c:strCache>
                <c:ptCount val="35"/>
                <c:pt idx="0">
                  <c:v>PADASUKA</c:v>
                </c:pt>
                <c:pt idx="1">
                  <c:v>TOMO</c:v>
                </c:pt>
                <c:pt idx="2">
                  <c:v>JATINUNGGAL</c:v>
                </c:pt>
                <c:pt idx="3">
                  <c:v>CIBUGEL</c:v>
                </c:pt>
                <c:pt idx="4">
                  <c:v>SUKAGALIH</c:v>
                </c:pt>
                <c:pt idx="5">
                  <c:v>JATIGEDE</c:v>
                </c:pt>
                <c:pt idx="6">
                  <c:v>UJUNGJAYA</c:v>
                </c:pt>
                <c:pt idx="7">
                  <c:v>SURIAN</c:v>
                </c:pt>
                <c:pt idx="8">
                  <c:v>JATINANGOR</c:v>
                </c:pt>
                <c:pt idx="9">
                  <c:v>CONGGEANG</c:v>
                </c:pt>
                <c:pt idx="10">
                  <c:v>CISEMPUR</c:v>
                </c:pt>
                <c:pt idx="11">
                  <c:v>BUAHDUA</c:v>
                </c:pt>
                <c:pt idx="12">
                  <c:v>SITURAJA</c:v>
                </c:pt>
                <c:pt idx="13">
                  <c:v>RANCAKALONG</c:v>
                </c:pt>
                <c:pt idx="14">
                  <c:v>SUKAMANTRI</c:v>
                </c:pt>
                <c:pt idx="15">
                  <c:v>SUKASARI</c:v>
                </c:pt>
                <c:pt idx="16">
                  <c:v>CISITU</c:v>
                </c:pt>
                <c:pt idx="17">
                  <c:v>MARGAJAYA</c:v>
                </c:pt>
                <c:pt idx="18">
                  <c:v>SAWAHDADAP</c:v>
                </c:pt>
                <c:pt idx="19">
                  <c:v>PASEH</c:v>
                </c:pt>
                <c:pt idx="20">
                  <c:v>HARIANG</c:v>
                </c:pt>
                <c:pt idx="21">
                  <c:v>CIMANGGUNG</c:v>
                </c:pt>
                <c:pt idx="22">
                  <c:v>WADO</c:v>
                </c:pt>
                <c:pt idx="23">
                  <c:v>CISARUA</c:v>
                </c:pt>
                <c:pt idx="24">
                  <c:v>TANJUNGKERTA</c:v>
                </c:pt>
                <c:pt idx="25">
                  <c:v>DARMARAJA</c:v>
                </c:pt>
                <c:pt idx="26">
                  <c:v>TANJUNGSARI</c:v>
                </c:pt>
                <c:pt idx="27">
                  <c:v>PAMULIHAN</c:v>
                </c:pt>
                <c:pt idx="28">
                  <c:v>SITU</c:v>
                </c:pt>
                <c:pt idx="29">
                  <c:v>TANJUNGMEDAR</c:v>
                </c:pt>
                <c:pt idx="30">
                  <c:v>GANEAS</c:v>
                </c:pt>
                <c:pt idx="31">
                  <c:v>CIMALAKA</c:v>
                </c:pt>
                <c:pt idx="32">
                  <c:v>KOTAKALER</c:v>
                </c:pt>
                <c:pt idx="33">
                  <c:v>HAURNGOMBONG</c:v>
                </c:pt>
                <c:pt idx="34">
                  <c:v>SMD SELATAN</c:v>
                </c:pt>
              </c:strCache>
            </c:strRef>
          </c:cat>
          <c:val>
            <c:numRef>
              <c:f>'2018 KIA'!$C$8:$C$42</c:f>
              <c:numCache>
                <c:formatCode>0.0</c:formatCode>
                <c:ptCount val="35"/>
                <c:pt idx="0">
                  <c:v>22.8</c:v>
                </c:pt>
                <c:pt idx="1">
                  <c:v>21.88</c:v>
                </c:pt>
                <c:pt idx="2">
                  <c:v>21</c:v>
                </c:pt>
                <c:pt idx="3">
                  <c:v>20.100000000000001</c:v>
                </c:pt>
                <c:pt idx="4">
                  <c:v>19.670000000000002</c:v>
                </c:pt>
                <c:pt idx="5">
                  <c:v>19.2</c:v>
                </c:pt>
                <c:pt idx="6">
                  <c:v>17.2</c:v>
                </c:pt>
                <c:pt idx="7">
                  <c:v>17.010000000000002</c:v>
                </c:pt>
                <c:pt idx="8">
                  <c:v>15.73</c:v>
                </c:pt>
                <c:pt idx="9">
                  <c:v>14.95</c:v>
                </c:pt>
                <c:pt idx="10">
                  <c:v>14.79</c:v>
                </c:pt>
                <c:pt idx="11">
                  <c:v>14.12</c:v>
                </c:pt>
                <c:pt idx="12">
                  <c:v>13.68</c:v>
                </c:pt>
                <c:pt idx="13">
                  <c:v>13.4</c:v>
                </c:pt>
                <c:pt idx="14">
                  <c:v>13.12</c:v>
                </c:pt>
                <c:pt idx="15">
                  <c:v>12.88</c:v>
                </c:pt>
                <c:pt idx="16">
                  <c:v>11.68</c:v>
                </c:pt>
                <c:pt idx="17">
                  <c:v>11.29</c:v>
                </c:pt>
                <c:pt idx="18">
                  <c:v>11.05</c:v>
                </c:pt>
                <c:pt idx="19">
                  <c:v>10</c:v>
                </c:pt>
                <c:pt idx="20">
                  <c:v>10</c:v>
                </c:pt>
                <c:pt idx="21">
                  <c:v>9.9</c:v>
                </c:pt>
                <c:pt idx="22">
                  <c:v>8.8000000000000007</c:v>
                </c:pt>
                <c:pt idx="23">
                  <c:v>8.8000000000000007</c:v>
                </c:pt>
                <c:pt idx="24">
                  <c:v>8.67</c:v>
                </c:pt>
                <c:pt idx="25">
                  <c:v>8.6</c:v>
                </c:pt>
                <c:pt idx="26">
                  <c:v>8.2799999999999994</c:v>
                </c:pt>
                <c:pt idx="27">
                  <c:v>8.23</c:v>
                </c:pt>
                <c:pt idx="28">
                  <c:v>8</c:v>
                </c:pt>
                <c:pt idx="29">
                  <c:v>7.78</c:v>
                </c:pt>
                <c:pt idx="30">
                  <c:v>7</c:v>
                </c:pt>
                <c:pt idx="31">
                  <c:v>6.9</c:v>
                </c:pt>
                <c:pt idx="32">
                  <c:v>5.28</c:v>
                </c:pt>
                <c:pt idx="33">
                  <c:v>3.7</c:v>
                </c:pt>
                <c:pt idx="34">
                  <c:v>3.06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3843864"/>
        <c:axId val="913844648"/>
      </c:barChart>
      <c:catAx>
        <c:axId val="91384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844648"/>
        <c:crosses val="autoZero"/>
        <c:auto val="1"/>
        <c:lblAlgn val="ctr"/>
        <c:lblOffset val="100"/>
        <c:noMultiLvlLbl val="0"/>
      </c:catAx>
      <c:valAx>
        <c:axId val="91384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843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 b="1"/>
      </a:pPr>
      <a:endParaRPr lang="en-U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PROPORSI ANGGARAN BOK PROGRAM GIZI TAHUN 2017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'2017 GIZI'!$B$3:$B$37</c:f>
              <c:strCache>
                <c:ptCount val="35"/>
                <c:pt idx="0">
                  <c:v>PAMULIHAN</c:v>
                </c:pt>
                <c:pt idx="1">
                  <c:v>CIMALAKA</c:v>
                </c:pt>
                <c:pt idx="2">
                  <c:v>CONGGEANG</c:v>
                </c:pt>
                <c:pt idx="3">
                  <c:v>WADO</c:v>
                </c:pt>
                <c:pt idx="4">
                  <c:v>KOTAKALER</c:v>
                </c:pt>
                <c:pt idx="5">
                  <c:v>TANJUNGKERTA</c:v>
                </c:pt>
                <c:pt idx="6">
                  <c:v>SUKAMANTRI</c:v>
                </c:pt>
                <c:pt idx="7">
                  <c:v>JATINANGOR</c:v>
                </c:pt>
                <c:pt idx="8">
                  <c:v>CISITU</c:v>
                </c:pt>
                <c:pt idx="9">
                  <c:v>SAWAHDADAP</c:v>
                </c:pt>
                <c:pt idx="10">
                  <c:v>TANJUNGSARI</c:v>
                </c:pt>
                <c:pt idx="11">
                  <c:v>SUKAGALIH</c:v>
                </c:pt>
                <c:pt idx="12">
                  <c:v>HARIANG</c:v>
                </c:pt>
                <c:pt idx="13">
                  <c:v>PASEH</c:v>
                </c:pt>
                <c:pt idx="14">
                  <c:v>SMD SELATAN</c:v>
                </c:pt>
                <c:pt idx="15">
                  <c:v>HAURNGOMBONG</c:v>
                </c:pt>
                <c:pt idx="16">
                  <c:v>TOMO</c:v>
                </c:pt>
                <c:pt idx="17">
                  <c:v>MARGAJAYA</c:v>
                </c:pt>
                <c:pt idx="18">
                  <c:v>CIBUGEL</c:v>
                </c:pt>
                <c:pt idx="19">
                  <c:v>TANJUNGMEDAR</c:v>
                </c:pt>
                <c:pt idx="20">
                  <c:v>CISEMPUR</c:v>
                </c:pt>
                <c:pt idx="21">
                  <c:v>JATIGEDE</c:v>
                </c:pt>
                <c:pt idx="22">
                  <c:v>PADASUKA</c:v>
                </c:pt>
                <c:pt idx="23">
                  <c:v>GANEAS</c:v>
                </c:pt>
                <c:pt idx="24">
                  <c:v>UJUNGJAYA</c:v>
                </c:pt>
                <c:pt idx="25">
                  <c:v>CIMANGGUNG</c:v>
                </c:pt>
                <c:pt idx="26">
                  <c:v>SITURAJA</c:v>
                </c:pt>
                <c:pt idx="27">
                  <c:v>BUAHDUA</c:v>
                </c:pt>
                <c:pt idx="28">
                  <c:v>CISARUA</c:v>
                </c:pt>
                <c:pt idx="29">
                  <c:v>SITU</c:v>
                </c:pt>
                <c:pt idx="30">
                  <c:v>SURIAN</c:v>
                </c:pt>
                <c:pt idx="31">
                  <c:v>JATINUNGGAL</c:v>
                </c:pt>
                <c:pt idx="32">
                  <c:v>SUKASARI</c:v>
                </c:pt>
                <c:pt idx="33">
                  <c:v>DARMARAJA</c:v>
                </c:pt>
                <c:pt idx="34">
                  <c:v>RANCAKALONG</c:v>
                </c:pt>
              </c:strCache>
            </c:strRef>
          </c:cat>
          <c:val>
            <c:numRef>
              <c:f>'2017 GIZI'!$C$3:$C$37</c:f>
              <c:numCache>
                <c:formatCode>General</c:formatCode>
                <c:ptCount val="35"/>
                <c:pt idx="0">
                  <c:v>10.3</c:v>
                </c:pt>
                <c:pt idx="1">
                  <c:v>10</c:v>
                </c:pt>
                <c:pt idx="2">
                  <c:v>9.6</c:v>
                </c:pt>
                <c:pt idx="3">
                  <c:v>9.5</c:v>
                </c:pt>
                <c:pt idx="4">
                  <c:v>8.6</c:v>
                </c:pt>
                <c:pt idx="5">
                  <c:v>8.52</c:v>
                </c:pt>
                <c:pt idx="6">
                  <c:v>7.35</c:v>
                </c:pt>
                <c:pt idx="7">
                  <c:v>5.98</c:v>
                </c:pt>
                <c:pt idx="8">
                  <c:v>5.87</c:v>
                </c:pt>
                <c:pt idx="9">
                  <c:v>5.83</c:v>
                </c:pt>
                <c:pt idx="10">
                  <c:v>5.8</c:v>
                </c:pt>
                <c:pt idx="11">
                  <c:v>5.4</c:v>
                </c:pt>
                <c:pt idx="12">
                  <c:v>5.4</c:v>
                </c:pt>
                <c:pt idx="13">
                  <c:v>5.2</c:v>
                </c:pt>
                <c:pt idx="14">
                  <c:v>5</c:v>
                </c:pt>
                <c:pt idx="15">
                  <c:v>4.5999999999999996</c:v>
                </c:pt>
                <c:pt idx="16">
                  <c:v>4.57</c:v>
                </c:pt>
                <c:pt idx="17">
                  <c:v>4.54</c:v>
                </c:pt>
                <c:pt idx="18">
                  <c:v>4</c:v>
                </c:pt>
                <c:pt idx="19">
                  <c:v>3.74</c:v>
                </c:pt>
                <c:pt idx="20">
                  <c:v>3.28</c:v>
                </c:pt>
                <c:pt idx="21">
                  <c:v>3.1</c:v>
                </c:pt>
                <c:pt idx="22">
                  <c:v>3</c:v>
                </c:pt>
                <c:pt idx="23">
                  <c:v>3</c:v>
                </c:pt>
                <c:pt idx="24">
                  <c:v>3</c:v>
                </c:pt>
                <c:pt idx="25">
                  <c:v>2.95</c:v>
                </c:pt>
                <c:pt idx="26">
                  <c:v>2.9</c:v>
                </c:pt>
                <c:pt idx="27">
                  <c:v>2.6</c:v>
                </c:pt>
                <c:pt idx="28">
                  <c:v>2.5</c:v>
                </c:pt>
                <c:pt idx="29">
                  <c:v>2.2000000000000002</c:v>
                </c:pt>
                <c:pt idx="30">
                  <c:v>2.2000000000000002</c:v>
                </c:pt>
                <c:pt idx="31">
                  <c:v>1.66</c:v>
                </c:pt>
                <c:pt idx="32">
                  <c:v>1.2</c:v>
                </c:pt>
                <c:pt idx="33">
                  <c:v>1.2</c:v>
                </c:pt>
                <c:pt idx="34">
                  <c:v>1.19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3848960"/>
        <c:axId val="913845040"/>
      </c:barChart>
      <c:catAx>
        <c:axId val="91384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845040"/>
        <c:crosses val="autoZero"/>
        <c:auto val="1"/>
        <c:lblAlgn val="ctr"/>
        <c:lblOffset val="100"/>
        <c:noMultiLvlLbl val="0"/>
      </c:catAx>
      <c:valAx>
        <c:axId val="91384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8489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/>
      </a:pPr>
      <a:endParaRPr lang="en-U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PROPORSI ANGGARAN BOK PROGRAM GIZI TAHUN 2018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'2018 GIZI'!$B$5:$B$39</c:f>
              <c:strCache>
                <c:ptCount val="35"/>
                <c:pt idx="0">
                  <c:v>WADO</c:v>
                </c:pt>
                <c:pt idx="1">
                  <c:v>SUKAMANTRI</c:v>
                </c:pt>
                <c:pt idx="2">
                  <c:v>SAWAHDADAP</c:v>
                </c:pt>
                <c:pt idx="3">
                  <c:v>TOMO</c:v>
                </c:pt>
                <c:pt idx="4">
                  <c:v>CIBUGEL</c:v>
                </c:pt>
                <c:pt idx="5">
                  <c:v>TANJUNGKERTA</c:v>
                </c:pt>
                <c:pt idx="6">
                  <c:v>CISITU</c:v>
                </c:pt>
                <c:pt idx="7">
                  <c:v>MARGAJAYA</c:v>
                </c:pt>
                <c:pt idx="8">
                  <c:v>SITU</c:v>
                </c:pt>
                <c:pt idx="9">
                  <c:v>CONGGEANG</c:v>
                </c:pt>
                <c:pt idx="10">
                  <c:v>PAMULIHAN</c:v>
                </c:pt>
                <c:pt idx="11">
                  <c:v>SUKAGALIH</c:v>
                </c:pt>
                <c:pt idx="12">
                  <c:v>SMD SELATAN</c:v>
                </c:pt>
                <c:pt idx="13">
                  <c:v>PADASUKA</c:v>
                </c:pt>
                <c:pt idx="14">
                  <c:v>PASEH</c:v>
                </c:pt>
                <c:pt idx="15">
                  <c:v>RANCAKALONG</c:v>
                </c:pt>
                <c:pt idx="16">
                  <c:v>JATIGEDE</c:v>
                </c:pt>
                <c:pt idx="17">
                  <c:v>HARIANG</c:v>
                </c:pt>
                <c:pt idx="18">
                  <c:v>TANJUNGSARI</c:v>
                </c:pt>
                <c:pt idx="19">
                  <c:v>SITURAJA</c:v>
                </c:pt>
                <c:pt idx="20">
                  <c:v>HAURNGOMBONG</c:v>
                </c:pt>
                <c:pt idx="21">
                  <c:v>GANEAS</c:v>
                </c:pt>
                <c:pt idx="22">
                  <c:v>TANJUNGMEDAR</c:v>
                </c:pt>
                <c:pt idx="23">
                  <c:v>CIMANGGUNG</c:v>
                </c:pt>
                <c:pt idx="24">
                  <c:v>SURIAN</c:v>
                </c:pt>
                <c:pt idx="25">
                  <c:v>CISEMPUR</c:v>
                </c:pt>
                <c:pt idx="26">
                  <c:v>UJUNGJAYA</c:v>
                </c:pt>
                <c:pt idx="27">
                  <c:v>JATINUNGGAL</c:v>
                </c:pt>
                <c:pt idx="28">
                  <c:v>CIMALAKA</c:v>
                </c:pt>
                <c:pt idx="29">
                  <c:v>BUAHDUA</c:v>
                </c:pt>
                <c:pt idx="30">
                  <c:v>JATINANGOR</c:v>
                </c:pt>
                <c:pt idx="31">
                  <c:v>CISARUA</c:v>
                </c:pt>
                <c:pt idx="32">
                  <c:v>KOTAKALER</c:v>
                </c:pt>
                <c:pt idx="33">
                  <c:v>DARMARAJA</c:v>
                </c:pt>
                <c:pt idx="34">
                  <c:v>SUKASARI</c:v>
                </c:pt>
              </c:strCache>
            </c:strRef>
          </c:cat>
          <c:val>
            <c:numRef>
              <c:f>'2018 GIZI'!$C$5:$C$39</c:f>
              <c:numCache>
                <c:formatCode>General</c:formatCode>
                <c:ptCount val="35"/>
                <c:pt idx="0">
                  <c:v>9.8000000000000007</c:v>
                </c:pt>
                <c:pt idx="1">
                  <c:v>9.0500000000000007</c:v>
                </c:pt>
                <c:pt idx="2">
                  <c:v>7.05</c:v>
                </c:pt>
                <c:pt idx="3">
                  <c:v>6.97</c:v>
                </c:pt>
                <c:pt idx="4">
                  <c:v>6.33</c:v>
                </c:pt>
                <c:pt idx="5">
                  <c:v>6.2</c:v>
                </c:pt>
                <c:pt idx="6">
                  <c:v>5.88</c:v>
                </c:pt>
                <c:pt idx="7">
                  <c:v>5.66</c:v>
                </c:pt>
                <c:pt idx="8">
                  <c:v>5.6</c:v>
                </c:pt>
                <c:pt idx="9">
                  <c:v>5.6</c:v>
                </c:pt>
                <c:pt idx="10">
                  <c:v>5.4</c:v>
                </c:pt>
                <c:pt idx="11">
                  <c:v>5.17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4.9000000000000004</c:v>
                </c:pt>
                <c:pt idx="16">
                  <c:v>4.6399999999999997</c:v>
                </c:pt>
                <c:pt idx="17">
                  <c:v>4.63</c:v>
                </c:pt>
                <c:pt idx="18">
                  <c:v>4.5999999999999996</c:v>
                </c:pt>
                <c:pt idx="19">
                  <c:v>4.4800000000000004</c:v>
                </c:pt>
                <c:pt idx="20">
                  <c:v>4.4000000000000004</c:v>
                </c:pt>
                <c:pt idx="21">
                  <c:v>4.1500000000000004</c:v>
                </c:pt>
                <c:pt idx="22">
                  <c:v>4.08</c:v>
                </c:pt>
                <c:pt idx="23">
                  <c:v>3.75</c:v>
                </c:pt>
                <c:pt idx="24">
                  <c:v>3.5</c:v>
                </c:pt>
                <c:pt idx="25">
                  <c:v>3.4</c:v>
                </c:pt>
                <c:pt idx="26">
                  <c:v>3.2</c:v>
                </c:pt>
                <c:pt idx="27">
                  <c:v>3</c:v>
                </c:pt>
                <c:pt idx="28">
                  <c:v>2.82</c:v>
                </c:pt>
                <c:pt idx="29">
                  <c:v>2.6</c:v>
                </c:pt>
                <c:pt idx="30">
                  <c:v>2.4500000000000002</c:v>
                </c:pt>
                <c:pt idx="31">
                  <c:v>2.2999999999999998</c:v>
                </c:pt>
                <c:pt idx="32">
                  <c:v>1.98</c:v>
                </c:pt>
                <c:pt idx="33">
                  <c:v>1.85</c:v>
                </c:pt>
                <c:pt idx="34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3847392"/>
        <c:axId val="913845432"/>
      </c:barChart>
      <c:catAx>
        <c:axId val="91384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845432"/>
        <c:crosses val="autoZero"/>
        <c:auto val="1"/>
        <c:lblAlgn val="ctr"/>
        <c:lblOffset val="100"/>
        <c:noMultiLvlLbl val="0"/>
      </c:catAx>
      <c:valAx>
        <c:axId val="91384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3847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 b="1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2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15875" cap="flat" cmpd="sng" algn="ctr">
        <a:solidFill>
          <a:schemeClr val="tx1">
            <a:lumMod val="65000"/>
            <a:lumOff val="3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image" Target="../media/image7.jpg"/><Relationship Id="rId4" Type="http://schemas.openxmlformats.org/officeDocument/2006/relationships/image" Target="../media/image10.jp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image" Target="../media/image11.jpg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4A1B7F-FEC8-45DB-9222-DBAFA1C2C1E2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6390D19-D79A-4F5A-BE77-8F59B81834F3}">
      <dgm:prSet phldrT="[Text]"/>
      <dgm:spPr/>
      <dgm:t>
        <a:bodyPr/>
        <a:lstStyle/>
        <a:p>
          <a:r>
            <a:rPr lang="en-US" dirty="0" smtClean="0"/>
            <a:t>30.4% &lt;-----&gt; 27.2% </a:t>
          </a:r>
          <a:endParaRPr lang="en-US" dirty="0"/>
        </a:p>
      </dgm:t>
    </dgm:pt>
    <dgm:pt modelId="{1D96632E-3BEF-4F67-9195-EF034780FDCB}" type="parTrans" cxnId="{5A6F701F-5EAD-4189-BF5E-0371925B16E8}">
      <dgm:prSet/>
      <dgm:spPr/>
      <dgm:t>
        <a:bodyPr/>
        <a:lstStyle/>
        <a:p>
          <a:endParaRPr lang="en-US"/>
        </a:p>
      </dgm:t>
    </dgm:pt>
    <dgm:pt modelId="{A7B62A76-9D0F-4222-B5B7-87EDA98AC7F6}" type="sibTrans" cxnId="{5A6F701F-5EAD-4189-BF5E-0371925B16E8}">
      <dgm:prSet/>
      <dgm:spPr/>
      <dgm:t>
        <a:bodyPr/>
        <a:lstStyle/>
        <a:p>
          <a:endParaRPr lang="en-US"/>
        </a:p>
      </dgm:t>
    </dgm:pt>
    <dgm:pt modelId="{C967041E-A7F7-4CCA-87AD-C568EF915B7C}">
      <dgm:prSet phldrT="[Text]"/>
      <dgm:spPr/>
      <dgm:t>
        <a:bodyPr/>
        <a:lstStyle/>
        <a:p>
          <a:r>
            <a:rPr lang="en-US" dirty="0" smtClean="0"/>
            <a:t>STUNTING</a:t>
          </a:r>
          <a:endParaRPr lang="en-US" dirty="0"/>
        </a:p>
      </dgm:t>
    </dgm:pt>
    <dgm:pt modelId="{7B42DE2C-CA88-4CE2-91D2-F4C2B9D2A529}" type="parTrans" cxnId="{B4C7A697-403A-4C3D-BCB0-50B1B5E52164}">
      <dgm:prSet/>
      <dgm:spPr/>
      <dgm:t>
        <a:bodyPr/>
        <a:lstStyle/>
        <a:p>
          <a:endParaRPr lang="en-US"/>
        </a:p>
      </dgm:t>
    </dgm:pt>
    <dgm:pt modelId="{BFC08821-8437-47FF-9C84-5960B164507B}" type="sibTrans" cxnId="{B4C7A697-403A-4C3D-BCB0-50B1B5E52164}">
      <dgm:prSet/>
      <dgm:spPr/>
      <dgm:t>
        <a:bodyPr/>
        <a:lstStyle/>
        <a:p>
          <a:endParaRPr lang="en-US"/>
        </a:p>
      </dgm:t>
    </dgm:pt>
    <dgm:pt modelId="{17A6D7C6-6AEA-4B2D-BB3F-CB48C738F9BB}">
      <dgm:prSet phldrT="[Text]"/>
      <dgm:spPr/>
      <dgm:t>
        <a:bodyPr/>
        <a:lstStyle/>
        <a:p>
          <a:r>
            <a:rPr lang="en-US" dirty="0" smtClean="0"/>
            <a:t>120 &lt;-----&gt;141</a:t>
          </a:r>
          <a:endParaRPr lang="en-US" dirty="0"/>
        </a:p>
      </dgm:t>
    </dgm:pt>
    <dgm:pt modelId="{24523144-B1F2-4211-968D-1070009272D2}" type="parTrans" cxnId="{EE89554C-AED6-4AA6-B897-CDEE67EFE6A9}">
      <dgm:prSet/>
      <dgm:spPr/>
      <dgm:t>
        <a:bodyPr/>
        <a:lstStyle/>
        <a:p>
          <a:endParaRPr lang="en-US"/>
        </a:p>
      </dgm:t>
    </dgm:pt>
    <dgm:pt modelId="{B17A99FA-42F2-4E07-9287-F37DBB8B4A98}" type="sibTrans" cxnId="{EE89554C-AED6-4AA6-B897-CDEE67EFE6A9}">
      <dgm:prSet/>
      <dgm:spPr/>
      <dgm:t>
        <a:bodyPr/>
        <a:lstStyle/>
        <a:p>
          <a:endParaRPr lang="en-US"/>
        </a:p>
      </dgm:t>
    </dgm:pt>
    <dgm:pt modelId="{101F0436-EB79-4928-AB77-3A58034690A4}">
      <dgm:prSet phldrT="[Text]"/>
      <dgm:spPr/>
      <dgm:t>
        <a:bodyPr/>
        <a:lstStyle/>
        <a:p>
          <a:r>
            <a:rPr lang="en-US" dirty="0" smtClean="0"/>
            <a:t>AKB</a:t>
          </a:r>
          <a:endParaRPr lang="en-US" dirty="0"/>
        </a:p>
      </dgm:t>
    </dgm:pt>
    <dgm:pt modelId="{AA27F0FB-D8D3-44AE-AD12-23AB08C7B300}" type="parTrans" cxnId="{FE973536-EB07-46D6-BA0D-4AE4A921D15B}">
      <dgm:prSet/>
      <dgm:spPr/>
      <dgm:t>
        <a:bodyPr/>
        <a:lstStyle/>
        <a:p>
          <a:endParaRPr lang="en-US"/>
        </a:p>
      </dgm:t>
    </dgm:pt>
    <dgm:pt modelId="{AE1B5CE2-B715-4DE4-881C-644540C71043}" type="sibTrans" cxnId="{FE973536-EB07-46D6-BA0D-4AE4A921D15B}">
      <dgm:prSet/>
      <dgm:spPr/>
      <dgm:t>
        <a:bodyPr/>
        <a:lstStyle/>
        <a:p>
          <a:endParaRPr lang="en-US"/>
        </a:p>
      </dgm:t>
    </dgm:pt>
    <dgm:pt modelId="{4F5EFB3F-8B7D-4BCB-9FF3-A8D57787C6F5}">
      <dgm:prSet phldrT="[Text]"/>
      <dgm:spPr/>
      <dgm:t>
        <a:bodyPr/>
        <a:lstStyle/>
        <a:p>
          <a:r>
            <a:rPr lang="en-US" dirty="0" smtClean="0"/>
            <a:t>17 &lt;-----&gt; 22</a:t>
          </a:r>
          <a:endParaRPr lang="en-US" dirty="0"/>
        </a:p>
      </dgm:t>
    </dgm:pt>
    <dgm:pt modelId="{4A279A36-FE89-4B19-86AE-382D73274CD2}" type="parTrans" cxnId="{F111028E-6656-4829-974C-AAAE879424CE}">
      <dgm:prSet/>
      <dgm:spPr/>
      <dgm:t>
        <a:bodyPr/>
        <a:lstStyle/>
        <a:p>
          <a:endParaRPr lang="en-US"/>
        </a:p>
      </dgm:t>
    </dgm:pt>
    <dgm:pt modelId="{680DC25D-2AF5-4B45-A5FC-3DD50D097EDB}" type="sibTrans" cxnId="{F111028E-6656-4829-974C-AAAE879424CE}">
      <dgm:prSet/>
      <dgm:spPr/>
      <dgm:t>
        <a:bodyPr/>
        <a:lstStyle/>
        <a:p>
          <a:endParaRPr lang="en-US"/>
        </a:p>
      </dgm:t>
    </dgm:pt>
    <dgm:pt modelId="{AA8D58A3-D9F6-493D-BABE-404F210695C8}">
      <dgm:prSet phldrT="[Text]"/>
      <dgm:spPr/>
      <dgm:t>
        <a:bodyPr/>
        <a:lstStyle/>
        <a:p>
          <a:r>
            <a:rPr lang="en-US" dirty="0" smtClean="0"/>
            <a:t>AKI</a:t>
          </a:r>
          <a:endParaRPr lang="en-US" dirty="0"/>
        </a:p>
      </dgm:t>
    </dgm:pt>
    <dgm:pt modelId="{1F8F7273-4986-412E-8917-4BE99A3C8D2D}" type="parTrans" cxnId="{884C73DC-D80E-48AB-909B-2D7FA1C0D8B9}">
      <dgm:prSet/>
      <dgm:spPr/>
      <dgm:t>
        <a:bodyPr/>
        <a:lstStyle/>
        <a:p>
          <a:endParaRPr lang="en-US"/>
        </a:p>
      </dgm:t>
    </dgm:pt>
    <dgm:pt modelId="{F8AF4B3B-0CFC-4D2B-A36D-0D036618BC71}" type="sibTrans" cxnId="{884C73DC-D80E-48AB-909B-2D7FA1C0D8B9}">
      <dgm:prSet/>
      <dgm:spPr/>
      <dgm:t>
        <a:bodyPr/>
        <a:lstStyle/>
        <a:p>
          <a:endParaRPr lang="en-US"/>
        </a:p>
      </dgm:t>
    </dgm:pt>
    <dgm:pt modelId="{33A26657-A4AC-4FF2-86E5-B1DFF500AD95}" type="pres">
      <dgm:prSet presAssocID="{A34A1B7F-FEC8-45DB-9222-DBAFA1C2C1E2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4075BD75-C808-4489-8768-CF7D54B1AE1F}" type="pres">
      <dgm:prSet presAssocID="{16390D19-D79A-4F5A-BE77-8F59B81834F3}" presName="parentText1" presStyleLbl="node1" presStyleIdx="0" presStyleCnt="3" custLinFactNeighborX="222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CEFA7C3-86A5-44DD-A5A0-DF6FE88C7DE0}" type="pres">
      <dgm:prSet presAssocID="{16390D19-D79A-4F5A-BE77-8F59B81834F3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1B8D2D-6713-469D-AACA-E3F97EDB6247}" type="pres">
      <dgm:prSet presAssocID="{17A6D7C6-6AEA-4B2D-BB3F-CB48C738F9BB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8C8EAB-6819-4391-BD18-790C51CF383B}" type="pres">
      <dgm:prSet presAssocID="{17A6D7C6-6AEA-4B2D-BB3F-CB48C738F9BB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C03E7D0-41FC-488A-B536-B3A1EDA000D9}" type="pres">
      <dgm:prSet presAssocID="{4F5EFB3F-8B7D-4BCB-9FF3-A8D57787C6F5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DD8113-C6C3-4932-8B6E-534B3E71CE72}" type="pres">
      <dgm:prSet presAssocID="{4F5EFB3F-8B7D-4BCB-9FF3-A8D57787C6F5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884C73DC-D80E-48AB-909B-2D7FA1C0D8B9}" srcId="{4F5EFB3F-8B7D-4BCB-9FF3-A8D57787C6F5}" destId="{AA8D58A3-D9F6-493D-BABE-404F210695C8}" srcOrd="0" destOrd="0" parTransId="{1F8F7273-4986-412E-8917-4BE99A3C8D2D}" sibTransId="{F8AF4B3B-0CFC-4D2B-A36D-0D036618BC71}"/>
    <dgm:cxn modelId="{FE973536-EB07-46D6-BA0D-4AE4A921D15B}" srcId="{17A6D7C6-6AEA-4B2D-BB3F-CB48C738F9BB}" destId="{101F0436-EB79-4928-AB77-3A58034690A4}" srcOrd="0" destOrd="0" parTransId="{AA27F0FB-D8D3-44AE-AD12-23AB08C7B300}" sibTransId="{AE1B5CE2-B715-4DE4-881C-644540C71043}"/>
    <dgm:cxn modelId="{BFE276E6-0C0A-455B-AAD3-CB237AF98DEA}" type="presOf" srcId="{4F5EFB3F-8B7D-4BCB-9FF3-A8D57787C6F5}" destId="{3C03E7D0-41FC-488A-B536-B3A1EDA000D9}" srcOrd="0" destOrd="0" presId="urn:microsoft.com/office/officeart/2009/3/layout/IncreasingArrowsProcess"/>
    <dgm:cxn modelId="{1B19EA43-59E9-4B11-8F42-17BC75A3C5D0}" type="presOf" srcId="{C967041E-A7F7-4CCA-87AD-C568EF915B7C}" destId="{4CEFA7C3-86A5-44DD-A5A0-DF6FE88C7DE0}" srcOrd="0" destOrd="0" presId="urn:microsoft.com/office/officeart/2009/3/layout/IncreasingArrowsProcess"/>
    <dgm:cxn modelId="{EE89554C-AED6-4AA6-B897-CDEE67EFE6A9}" srcId="{A34A1B7F-FEC8-45DB-9222-DBAFA1C2C1E2}" destId="{17A6D7C6-6AEA-4B2D-BB3F-CB48C738F9BB}" srcOrd="1" destOrd="0" parTransId="{24523144-B1F2-4211-968D-1070009272D2}" sibTransId="{B17A99FA-42F2-4E07-9287-F37DBB8B4A98}"/>
    <dgm:cxn modelId="{AE173E20-B5CC-4D5D-B194-0ED0BB7E5AB9}" type="presOf" srcId="{A34A1B7F-FEC8-45DB-9222-DBAFA1C2C1E2}" destId="{33A26657-A4AC-4FF2-86E5-B1DFF500AD95}" srcOrd="0" destOrd="0" presId="urn:microsoft.com/office/officeart/2009/3/layout/IncreasingArrowsProcess"/>
    <dgm:cxn modelId="{23894863-C57E-44F5-9200-EBC2E04E67AF}" type="presOf" srcId="{16390D19-D79A-4F5A-BE77-8F59B81834F3}" destId="{4075BD75-C808-4489-8768-CF7D54B1AE1F}" srcOrd="0" destOrd="0" presId="urn:microsoft.com/office/officeart/2009/3/layout/IncreasingArrowsProcess"/>
    <dgm:cxn modelId="{B4C7A697-403A-4C3D-BCB0-50B1B5E52164}" srcId="{16390D19-D79A-4F5A-BE77-8F59B81834F3}" destId="{C967041E-A7F7-4CCA-87AD-C568EF915B7C}" srcOrd="0" destOrd="0" parTransId="{7B42DE2C-CA88-4CE2-91D2-F4C2B9D2A529}" sibTransId="{BFC08821-8437-47FF-9C84-5960B164507B}"/>
    <dgm:cxn modelId="{8E463008-20D8-4D2B-A649-07C825D22FA8}" type="presOf" srcId="{17A6D7C6-6AEA-4B2D-BB3F-CB48C738F9BB}" destId="{141B8D2D-6713-469D-AACA-E3F97EDB6247}" srcOrd="0" destOrd="0" presId="urn:microsoft.com/office/officeart/2009/3/layout/IncreasingArrowsProcess"/>
    <dgm:cxn modelId="{F111028E-6656-4829-974C-AAAE879424CE}" srcId="{A34A1B7F-FEC8-45DB-9222-DBAFA1C2C1E2}" destId="{4F5EFB3F-8B7D-4BCB-9FF3-A8D57787C6F5}" srcOrd="2" destOrd="0" parTransId="{4A279A36-FE89-4B19-86AE-382D73274CD2}" sibTransId="{680DC25D-2AF5-4B45-A5FC-3DD50D097EDB}"/>
    <dgm:cxn modelId="{5A6F701F-5EAD-4189-BF5E-0371925B16E8}" srcId="{A34A1B7F-FEC8-45DB-9222-DBAFA1C2C1E2}" destId="{16390D19-D79A-4F5A-BE77-8F59B81834F3}" srcOrd="0" destOrd="0" parTransId="{1D96632E-3BEF-4F67-9195-EF034780FDCB}" sibTransId="{A7B62A76-9D0F-4222-B5B7-87EDA98AC7F6}"/>
    <dgm:cxn modelId="{D1469C77-2DB8-48AE-BACD-C0F344B09445}" type="presOf" srcId="{101F0436-EB79-4928-AB77-3A58034690A4}" destId="{988C8EAB-6819-4391-BD18-790C51CF383B}" srcOrd="0" destOrd="0" presId="urn:microsoft.com/office/officeart/2009/3/layout/IncreasingArrowsProcess"/>
    <dgm:cxn modelId="{2652AF56-0568-4BEB-A58E-F06D5A0C0FF1}" type="presOf" srcId="{AA8D58A3-D9F6-493D-BABE-404F210695C8}" destId="{4ADD8113-C6C3-4932-8B6E-534B3E71CE72}" srcOrd="0" destOrd="0" presId="urn:microsoft.com/office/officeart/2009/3/layout/IncreasingArrowsProcess"/>
    <dgm:cxn modelId="{647031A6-C15E-4210-BD93-D818FC74EF9C}" type="presParOf" srcId="{33A26657-A4AC-4FF2-86E5-B1DFF500AD95}" destId="{4075BD75-C808-4489-8768-CF7D54B1AE1F}" srcOrd="0" destOrd="0" presId="urn:microsoft.com/office/officeart/2009/3/layout/IncreasingArrowsProcess"/>
    <dgm:cxn modelId="{22DD8B90-78FB-4F74-98C3-36308F9DC228}" type="presParOf" srcId="{33A26657-A4AC-4FF2-86E5-B1DFF500AD95}" destId="{4CEFA7C3-86A5-44DD-A5A0-DF6FE88C7DE0}" srcOrd="1" destOrd="0" presId="urn:microsoft.com/office/officeart/2009/3/layout/IncreasingArrowsProcess"/>
    <dgm:cxn modelId="{B57A3ABA-5A83-4116-9EFA-7022CD8E241B}" type="presParOf" srcId="{33A26657-A4AC-4FF2-86E5-B1DFF500AD95}" destId="{141B8D2D-6713-469D-AACA-E3F97EDB6247}" srcOrd="2" destOrd="0" presId="urn:microsoft.com/office/officeart/2009/3/layout/IncreasingArrowsProcess"/>
    <dgm:cxn modelId="{5E067E2A-91D6-40E9-9DDD-3FA33477B3A6}" type="presParOf" srcId="{33A26657-A4AC-4FF2-86E5-B1DFF500AD95}" destId="{988C8EAB-6819-4391-BD18-790C51CF383B}" srcOrd="3" destOrd="0" presId="urn:microsoft.com/office/officeart/2009/3/layout/IncreasingArrowsProcess"/>
    <dgm:cxn modelId="{FBF12EF2-9343-4500-8DD4-41F3F7998C1E}" type="presParOf" srcId="{33A26657-A4AC-4FF2-86E5-B1DFF500AD95}" destId="{3C03E7D0-41FC-488A-B536-B3A1EDA000D9}" srcOrd="4" destOrd="0" presId="urn:microsoft.com/office/officeart/2009/3/layout/IncreasingArrowsProcess"/>
    <dgm:cxn modelId="{C0AEFB7E-0B85-4710-A71C-13F1F29520AF}" type="presParOf" srcId="{33A26657-A4AC-4FF2-86E5-B1DFF500AD95}" destId="{4ADD8113-C6C3-4932-8B6E-534B3E71CE72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9CA85D-5BFE-4914-ADBC-D6DA4D9CC4BB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527B89-6189-494E-9593-4F187609C78C}">
      <dgm:prSet phldrT="[Text]"/>
      <dgm:spPr/>
      <dgm:t>
        <a:bodyPr/>
        <a:lstStyle/>
        <a:p>
          <a:r>
            <a:rPr lang="en-US" dirty="0" err="1" smtClean="0"/>
            <a:t>Sebab</a:t>
          </a:r>
          <a:r>
            <a:rPr lang="en-US" dirty="0" smtClean="0"/>
            <a:t> AKI : </a:t>
          </a:r>
        </a:p>
        <a:p>
          <a:r>
            <a:rPr lang="en-US" dirty="0" err="1" smtClean="0"/>
            <a:t>Perdarahan</a:t>
          </a:r>
          <a:r>
            <a:rPr lang="en-US" dirty="0" smtClean="0"/>
            <a:t> &amp; </a:t>
          </a:r>
          <a:r>
            <a:rPr lang="en-US" dirty="0" err="1" smtClean="0"/>
            <a:t>Hipertensi</a:t>
          </a:r>
          <a:endParaRPr lang="en-US" dirty="0"/>
        </a:p>
      </dgm:t>
    </dgm:pt>
    <dgm:pt modelId="{B737DB90-A1A1-43AD-96BC-BA4FFE16B4D0}" type="parTrans" cxnId="{6F15714C-EBF2-4237-96AA-877ECF79F5D1}">
      <dgm:prSet/>
      <dgm:spPr/>
      <dgm:t>
        <a:bodyPr/>
        <a:lstStyle/>
        <a:p>
          <a:endParaRPr lang="en-US"/>
        </a:p>
      </dgm:t>
    </dgm:pt>
    <dgm:pt modelId="{4B731025-4DE9-4F11-83F0-69CE53676831}" type="sibTrans" cxnId="{6F15714C-EBF2-4237-96AA-877ECF79F5D1}">
      <dgm:prSet/>
      <dgm:spPr/>
      <dgm:t>
        <a:bodyPr/>
        <a:lstStyle/>
        <a:p>
          <a:endParaRPr lang="en-US"/>
        </a:p>
      </dgm:t>
    </dgm:pt>
    <dgm:pt modelId="{2640FD90-8E6F-43D6-B78F-7B58818F8EC3}">
      <dgm:prSet phldrT="[Text]"/>
      <dgm:spPr/>
      <dgm:t>
        <a:bodyPr/>
        <a:lstStyle/>
        <a:p>
          <a:r>
            <a:rPr lang="en-US" dirty="0" err="1" smtClean="0"/>
            <a:t>Sebab</a:t>
          </a:r>
          <a:r>
            <a:rPr lang="en-US" dirty="0" smtClean="0"/>
            <a:t> AKB :</a:t>
          </a:r>
        </a:p>
        <a:p>
          <a:r>
            <a:rPr lang="en-US" dirty="0" smtClean="0"/>
            <a:t>BBLR</a:t>
          </a:r>
        </a:p>
        <a:p>
          <a:r>
            <a:rPr lang="en-US" dirty="0" err="1" smtClean="0"/>
            <a:t>Asfiksia</a:t>
          </a:r>
          <a:endParaRPr lang="en-US" dirty="0" smtClean="0"/>
        </a:p>
        <a:p>
          <a:r>
            <a:rPr lang="en-US" dirty="0" smtClean="0"/>
            <a:t>Pneumonia</a:t>
          </a:r>
        </a:p>
        <a:p>
          <a:r>
            <a:rPr lang="en-US" dirty="0" err="1" smtClean="0"/>
            <a:t>Kelainan</a:t>
          </a:r>
          <a:r>
            <a:rPr lang="en-US" dirty="0" smtClean="0"/>
            <a:t> </a:t>
          </a:r>
          <a:r>
            <a:rPr lang="en-US" dirty="0" err="1" smtClean="0"/>
            <a:t>Sal.Cerna</a:t>
          </a:r>
          <a:endParaRPr lang="en-US" dirty="0"/>
        </a:p>
      </dgm:t>
    </dgm:pt>
    <dgm:pt modelId="{3874ABF6-4077-4D86-85FF-FA0A41BAF39D}" type="parTrans" cxnId="{4F50E7F1-7FBC-4631-9978-69343BD3F5CB}">
      <dgm:prSet/>
      <dgm:spPr/>
      <dgm:t>
        <a:bodyPr/>
        <a:lstStyle/>
        <a:p>
          <a:endParaRPr lang="en-US"/>
        </a:p>
      </dgm:t>
    </dgm:pt>
    <dgm:pt modelId="{D01D58E0-0F58-49A8-8187-DE60CCA15C60}" type="sibTrans" cxnId="{4F50E7F1-7FBC-4631-9978-69343BD3F5CB}">
      <dgm:prSet/>
      <dgm:spPr/>
      <dgm:t>
        <a:bodyPr/>
        <a:lstStyle/>
        <a:p>
          <a:endParaRPr lang="en-US"/>
        </a:p>
      </dgm:t>
    </dgm:pt>
    <dgm:pt modelId="{A7C18D79-3751-47BC-AACD-C58D26538530}">
      <dgm:prSet phldrT="[Text]"/>
      <dgm:spPr/>
      <dgm:t>
        <a:bodyPr/>
        <a:lstStyle/>
        <a:p>
          <a:r>
            <a:rPr lang="en-US" dirty="0" err="1" smtClean="0"/>
            <a:t>Sebab</a:t>
          </a:r>
          <a:r>
            <a:rPr lang="en-US" dirty="0" smtClean="0"/>
            <a:t> Stunting :</a:t>
          </a:r>
        </a:p>
        <a:p>
          <a:r>
            <a:rPr lang="en-US" dirty="0" err="1" smtClean="0"/>
            <a:t>Perkembangan</a:t>
          </a:r>
          <a:r>
            <a:rPr lang="en-US" dirty="0" smtClean="0"/>
            <a:t> 1000 HPK </a:t>
          </a:r>
          <a:r>
            <a:rPr lang="en-US" dirty="0" err="1" smtClean="0"/>
            <a:t>Tidak</a:t>
          </a:r>
          <a:r>
            <a:rPr lang="en-US" dirty="0" smtClean="0"/>
            <a:t> Optimal </a:t>
          </a:r>
          <a:endParaRPr lang="en-US" dirty="0"/>
        </a:p>
      </dgm:t>
    </dgm:pt>
    <dgm:pt modelId="{99C5D1FB-CFA8-4561-B8B3-EF448CB6A815}" type="parTrans" cxnId="{5D61D839-65CC-4049-823A-18431C7A2184}">
      <dgm:prSet/>
      <dgm:spPr/>
      <dgm:t>
        <a:bodyPr/>
        <a:lstStyle/>
        <a:p>
          <a:endParaRPr lang="en-US"/>
        </a:p>
      </dgm:t>
    </dgm:pt>
    <dgm:pt modelId="{AC4A72B3-ED10-419F-BB46-1489453790DF}" type="sibTrans" cxnId="{5D61D839-65CC-4049-823A-18431C7A2184}">
      <dgm:prSet/>
      <dgm:spPr/>
      <dgm:t>
        <a:bodyPr/>
        <a:lstStyle/>
        <a:p>
          <a:endParaRPr lang="en-US"/>
        </a:p>
      </dgm:t>
    </dgm:pt>
    <dgm:pt modelId="{9D5C1DDB-3470-4547-B8B2-0C1AD6237B6D}">
      <dgm:prSet phldrT="[Text]" custT="1"/>
      <dgm:spPr/>
      <dgm:t>
        <a:bodyPr/>
        <a:lstStyle/>
        <a:p>
          <a:endParaRPr lang="en-US" sz="1800" dirty="0" smtClean="0">
            <a:solidFill>
              <a:schemeClr val="accent2"/>
            </a:solidFill>
          </a:endParaRPr>
        </a:p>
        <a:p>
          <a:r>
            <a:rPr lang="en-US" sz="1400" dirty="0" smtClean="0">
              <a:solidFill>
                <a:srgbClr val="FFFF00"/>
              </a:solidFill>
            </a:rPr>
            <a:t>1. </a:t>
          </a:r>
          <a:r>
            <a:rPr lang="en-US" sz="1400" dirty="0" err="1" smtClean="0">
              <a:solidFill>
                <a:srgbClr val="FFFF00"/>
              </a:solidFill>
            </a:rPr>
            <a:t>Faktor</a:t>
          </a:r>
          <a:r>
            <a:rPr lang="en-US" sz="1400" dirty="0" smtClean="0">
              <a:solidFill>
                <a:srgbClr val="FFFF00"/>
              </a:solidFill>
            </a:rPr>
            <a:t> </a:t>
          </a:r>
          <a:r>
            <a:rPr lang="en-US" sz="1400" dirty="0" err="1" smtClean="0">
              <a:solidFill>
                <a:srgbClr val="FFFF00"/>
              </a:solidFill>
            </a:rPr>
            <a:t>Risiko</a:t>
          </a:r>
          <a:r>
            <a:rPr lang="en-US" sz="1400" dirty="0" smtClean="0">
              <a:solidFill>
                <a:srgbClr val="FFFF00"/>
              </a:solidFill>
            </a:rPr>
            <a:t> AKI AKB</a:t>
          </a:r>
        </a:p>
        <a:p>
          <a:r>
            <a:rPr lang="en-US" sz="1400" dirty="0" smtClean="0">
              <a:solidFill>
                <a:srgbClr val="FFFF00"/>
              </a:solidFill>
            </a:rPr>
            <a:t>2. </a:t>
          </a:r>
          <a:r>
            <a:rPr lang="en-US" sz="1400" dirty="0" err="1" smtClean="0">
              <a:solidFill>
                <a:srgbClr val="FFFF00"/>
              </a:solidFill>
            </a:rPr>
            <a:t>Pelayanan</a:t>
          </a:r>
          <a:r>
            <a:rPr lang="en-US" sz="1400" dirty="0" smtClean="0">
              <a:solidFill>
                <a:srgbClr val="FFFF00"/>
              </a:solidFill>
            </a:rPr>
            <a:t> KIA</a:t>
          </a:r>
        </a:p>
        <a:p>
          <a:r>
            <a:rPr lang="en-US" sz="1400" dirty="0" smtClean="0">
              <a:solidFill>
                <a:srgbClr val="FFFF00"/>
              </a:solidFill>
            </a:rPr>
            <a:t>3. KIE </a:t>
          </a:r>
          <a:r>
            <a:rPr lang="en-US" sz="1400" dirty="0" err="1" smtClean="0">
              <a:solidFill>
                <a:srgbClr val="FFFF00"/>
              </a:solidFill>
            </a:rPr>
            <a:t>Ibu</a:t>
          </a:r>
          <a:r>
            <a:rPr lang="en-US" sz="1400" dirty="0" smtClean="0">
              <a:solidFill>
                <a:srgbClr val="FFFF00"/>
              </a:solidFill>
            </a:rPr>
            <a:t> </a:t>
          </a:r>
          <a:r>
            <a:rPr lang="en-US" sz="1400" dirty="0" err="1" smtClean="0">
              <a:solidFill>
                <a:srgbClr val="FFFF00"/>
              </a:solidFill>
            </a:rPr>
            <a:t>Hamil</a:t>
          </a:r>
          <a:r>
            <a:rPr lang="en-US" sz="1400" dirty="0" smtClean="0">
              <a:solidFill>
                <a:srgbClr val="FFFF00"/>
              </a:solidFill>
            </a:rPr>
            <a:t> </a:t>
          </a:r>
          <a:r>
            <a:rPr lang="en-US" sz="1400" dirty="0" err="1" smtClean="0">
              <a:solidFill>
                <a:srgbClr val="FFFF00"/>
              </a:solidFill>
            </a:rPr>
            <a:t>dan</a:t>
          </a:r>
          <a:r>
            <a:rPr lang="en-US" sz="1400" dirty="0" smtClean="0">
              <a:solidFill>
                <a:srgbClr val="FFFF00"/>
              </a:solidFill>
            </a:rPr>
            <a:t> </a:t>
          </a:r>
          <a:r>
            <a:rPr lang="en-US" sz="1400" dirty="0" err="1" smtClean="0">
              <a:solidFill>
                <a:srgbClr val="FFFF00"/>
              </a:solidFill>
            </a:rPr>
            <a:t>keluarganya</a:t>
          </a:r>
          <a:endParaRPr lang="en-US" sz="1400" dirty="0" smtClean="0">
            <a:solidFill>
              <a:srgbClr val="FFFF00"/>
            </a:solidFill>
          </a:endParaRPr>
        </a:p>
        <a:p>
          <a:r>
            <a:rPr lang="en-US" sz="1400" dirty="0" smtClean="0">
              <a:solidFill>
                <a:srgbClr val="FFFF00"/>
              </a:solidFill>
            </a:rPr>
            <a:t>4. </a:t>
          </a:r>
          <a:r>
            <a:rPr lang="en-US" sz="1400" dirty="0" err="1" smtClean="0">
              <a:solidFill>
                <a:srgbClr val="FFFF00"/>
              </a:solidFill>
            </a:rPr>
            <a:t>Intervensi</a:t>
          </a:r>
          <a:r>
            <a:rPr lang="en-US" sz="1400" dirty="0" smtClean="0">
              <a:solidFill>
                <a:srgbClr val="FFFF00"/>
              </a:solidFill>
            </a:rPr>
            <a:t> </a:t>
          </a:r>
          <a:r>
            <a:rPr lang="en-US" sz="1400" dirty="0" err="1" smtClean="0">
              <a:solidFill>
                <a:srgbClr val="FFFF00"/>
              </a:solidFill>
            </a:rPr>
            <a:t>sensitif</a:t>
          </a:r>
          <a:r>
            <a:rPr lang="en-US" sz="1400" dirty="0" smtClean="0">
              <a:solidFill>
                <a:srgbClr val="FFFF00"/>
              </a:solidFill>
            </a:rPr>
            <a:t> </a:t>
          </a:r>
          <a:r>
            <a:rPr lang="en-US" sz="1400" dirty="0" err="1" smtClean="0">
              <a:solidFill>
                <a:srgbClr val="FFFF00"/>
              </a:solidFill>
            </a:rPr>
            <a:t>Balita</a:t>
          </a:r>
          <a:r>
            <a:rPr lang="en-US" sz="1400" dirty="0" smtClean="0">
              <a:solidFill>
                <a:srgbClr val="FFFF00"/>
              </a:solidFill>
            </a:rPr>
            <a:t> S</a:t>
          </a:r>
          <a:r>
            <a:rPr lang="en-US" sz="1400" i="1" dirty="0" smtClean="0">
              <a:solidFill>
                <a:srgbClr val="FFFF00"/>
              </a:solidFill>
            </a:rPr>
            <a:t>tunting</a:t>
          </a:r>
        </a:p>
        <a:p>
          <a:r>
            <a:rPr lang="en-US" sz="1400" i="1" dirty="0" smtClean="0">
              <a:solidFill>
                <a:srgbClr val="FFFF00"/>
              </a:solidFill>
            </a:rPr>
            <a:t>5. </a:t>
          </a:r>
          <a:r>
            <a:rPr lang="en-US" sz="1400" i="1" dirty="0" err="1" smtClean="0">
              <a:solidFill>
                <a:srgbClr val="FFFF00"/>
              </a:solidFill>
            </a:rPr>
            <a:t>Pendukung</a:t>
          </a:r>
          <a:r>
            <a:rPr lang="en-US" sz="1400" i="1" dirty="0" smtClean="0">
              <a:solidFill>
                <a:srgbClr val="FFFF00"/>
              </a:solidFill>
            </a:rPr>
            <a:t> ( UKM BOK)</a:t>
          </a:r>
          <a:endParaRPr lang="en-US" sz="1400" i="1" dirty="0">
            <a:solidFill>
              <a:srgbClr val="FFFF00"/>
            </a:solidFill>
          </a:endParaRPr>
        </a:p>
      </dgm:t>
    </dgm:pt>
    <dgm:pt modelId="{547F9AB1-1039-4F41-8D3D-CC89BAB0474C}" type="parTrans" cxnId="{12D2FF37-8F78-4E5B-A819-419F22095FFF}">
      <dgm:prSet/>
      <dgm:spPr/>
      <dgm:t>
        <a:bodyPr/>
        <a:lstStyle/>
        <a:p>
          <a:endParaRPr lang="en-US"/>
        </a:p>
      </dgm:t>
    </dgm:pt>
    <dgm:pt modelId="{058FFE4F-D0F6-42E2-AD9D-4883C26D7A45}" type="sibTrans" cxnId="{12D2FF37-8F78-4E5B-A819-419F22095FFF}">
      <dgm:prSet/>
      <dgm:spPr/>
      <dgm:t>
        <a:bodyPr/>
        <a:lstStyle/>
        <a:p>
          <a:endParaRPr lang="en-US"/>
        </a:p>
      </dgm:t>
    </dgm:pt>
    <dgm:pt modelId="{23EFE92F-2F35-4F81-973D-CAB13122FD00}" type="pres">
      <dgm:prSet presAssocID="{939CA85D-5BFE-4914-ADBC-D6DA4D9CC4BB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62D5E512-D6A4-49DB-A025-B437C90C5542}" type="pres">
      <dgm:prSet presAssocID="{939CA85D-5BFE-4914-ADBC-D6DA4D9CC4BB}" presName="ellipse" presStyleLbl="trBgShp" presStyleIdx="0" presStyleCnt="1" custLinFactNeighborX="398" custLinFactNeighborY="12632"/>
      <dgm:spPr/>
    </dgm:pt>
    <dgm:pt modelId="{EF4DDF6A-9591-4282-8E3F-063BBCEDDB8E}" type="pres">
      <dgm:prSet presAssocID="{939CA85D-5BFE-4914-ADBC-D6DA4D9CC4BB}" presName="arrow1" presStyleLbl="fgShp" presStyleIdx="0" presStyleCnt="1" custLinFactNeighborX="11417" custLinFactNeighborY="-45997"/>
      <dgm:spPr/>
    </dgm:pt>
    <dgm:pt modelId="{52ADF5D8-B535-44F7-AEB1-6C15B9E95523}" type="pres">
      <dgm:prSet presAssocID="{939CA85D-5BFE-4914-ADBC-D6DA4D9CC4BB}" presName="rectangle" presStyleLbl="revTx" presStyleIdx="0" presStyleCnt="1" custLinFactNeighborX="4363" custLinFactNeighborY="-122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7329E6-7C77-4A1E-845A-A37D64F3A143}" type="pres">
      <dgm:prSet presAssocID="{2640FD90-8E6F-43D6-B78F-7B58818F8EC3}" presName="item1" presStyleLbl="node1" presStyleIdx="0" presStyleCnt="3" custScaleX="13812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CBDC9CB-D222-4261-8489-69BAFAA826F6}" type="pres">
      <dgm:prSet presAssocID="{A7C18D79-3751-47BC-AACD-C58D26538530}" presName="item2" presStyleLbl="node1" presStyleIdx="1" presStyleCnt="3" custScaleX="112629" custLinFactNeighborX="11139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09D9CD-E24A-4459-A81C-C5362B69A376}" type="pres">
      <dgm:prSet presAssocID="{9D5C1DDB-3470-4547-B8B2-0C1AD6237B6D}" presName="item3" presStyleLbl="node1" presStyleIdx="2" presStyleCnt="3" custScaleX="112304" custScaleY="90679" custLinFactNeighborX="17147" custLinFactNeighborY="462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BC98D94-D70F-448A-A013-8ACA9AACFFB9}" type="pres">
      <dgm:prSet presAssocID="{939CA85D-5BFE-4914-ADBC-D6DA4D9CC4BB}" presName="funnel" presStyleLbl="trAlignAcc1" presStyleIdx="0" presStyleCnt="1" custScaleX="96561" custScaleY="84422" custLinFactNeighborX="1279" custLinFactNeighborY="4618"/>
      <dgm:spPr/>
    </dgm:pt>
  </dgm:ptLst>
  <dgm:cxnLst>
    <dgm:cxn modelId="{9B1874BD-F3C4-42E1-A7C0-F3333DA434DC}" type="presOf" srcId="{A7C18D79-3751-47BC-AACD-C58D26538530}" destId="{F17329E6-7C77-4A1E-845A-A37D64F3A143}" srcOrd="0" destOrd="0" presId="urn:microsoft.com/office/officeart/2005/8/layout/funnel1"/>
    <dgm:cxn modelId="{BDC59F64-0268-4F79-AA18-491813C56433}" type="presOf" srcId="{9D5C1DDB-3470-4547-B8B2-0C1AD6237B6D}" destId="{52ADF5D8-B535-44F7-AEB1-6C15B9E95523}" srcOrd="0" destOrd="0" presId="urn:microsoft.com/office/officeart/2005/8/layout/funnel1"/>
    <dgm:cxn modelId="{12D2FF37-8F78-4E5B-A819-419F22095FFF}" srcId="{939CA85D-5BFE-4914-ADBC-D6DA4D9CC4BB}" destId="{9D5C1DDB-3470-4547-B8B2-0C1AD6237B6D}" srcOrd="3" destOrd="0" parTransId="{547F9AB1-1039-4F41-8D3D-CC89BAB0474C}" sibTransId="{058FFE4F-D0F6-42E2-AD9D-4883C26D7A45}"/>
    <dgm:cxn modelId="{87A32351-CAE0-4459-899A-37A5F88BA21E}" type="presOf" srcId="{4E527B89-6189-494E-9593-4F187609C78C}" destId="{D609D9CD-E24A-4459-A81C-C5362B69A376}" srcOrd="0" destOrd="0" presId="urn:microsoft.com/office/officeart/2005/8/layout/funnel1"/>
    <dgm:cxn modelId="{5D61D839-65CC-4049-823A-18431C7A2184}" srcId="{939CA85D-5BFE-4914-ADBC-D6DA4D9CC4BB}" destId="{A7C18D79-3751-47BC-AACD-C58D26538530}" srcOrd="2" destOrd="0" parTransId="{99C5D1FB-CFA8-4561-B8B3-EF448CB6A815}" sibTransId="{AC4A72B3-ED10-419F-BB46-1489453790DF}"/>
    <dgm:cxn modelId="{49C878DA-4C4D-43B9-9F41-ECEB3E65968C}" type="presOf" srcId="{2640FD90-8E6F-43D6-B78F-7B58818F8EC3}" destId="{9CBDC9CB-D222-4261-8489-69BAFAA826F6}" srcOrd="0" destOrd="0" presId="urn:microsoft.com/office/officeart/2005/8/layout/funnel1"/>
    <dgm:cxn modelId="{143926D5-8D83-4604-8CDF-81AE3A65DD8C}" type="presOf" srcId="{939CA85D-5BFE-4914-ADBC-D6DA4D9CC4BB}" destId="{23EFE92F-2F35-4F81-973D-CAB13122FD00}" srcOrd="0" destOrd="0" presId="urn:microsoft.com/office/officeart/2005/8/layout/funnel1"/>
    <dgm:cxn modelId="{6F15714C-EBF2-4237-96AA-877ECF79F5D1}" srcId="{939CA85D-5BFE-4914-ADBC-D6DA4D9CC4BB}" destId="{4E527B89-6189-494E-9593-4F187609C78C}" srcOrd="0" destOrd="0" parTransId="{B737DB90-A1A1-43AD-96BC-BA4FFE16B4D0}" sibTransId="{4B731025-4DE9-4F11-83F0-69CE53676831}"/>
    <dgm:cxn modelId="{4F50E7F1-7FBC-4631-9978-69343BD3F5CB}" srcId="{939CA85D-5BFE-4914-ADBC-D6DA4D9CC4BB}" destId="{2640FD90-8E6F-43D6-B78F-7B58818F8EC3}" srcOrd="1" destOrd="0" parTransId="{3874ABF6-4077-4D86-85FF-FA0A41BAF39D}" sibTransId="{D01D58E0-0F58-49A8-8187-DE60CCA15C60}"/>
    <dgm:cxn modelId="{EBD2CA7B-BB18-4BD3-9336-73994399D55B}" type="presParOf" srcId="{23EFE92F-2F35-4F81-973D-CAB13122FD00}" destId="{62D5E512-D6A4-49DB-A025-B437C90C5542}" srcOrd="0" destOrd="0" presId="urn:microsoft.com/office/officeart/2005/8/layout/funnel1"/>
    <dgm:cxn modelId="{FA9CA8A3-45A9-4AC6-9448-E5A7A11EA28E}" type="presParOf" srcId="{23EFE92F-2F35-4F81-973D-CAB13122FD00}" destId="{EF4DDF6A-9591-4282-8E3F-063BBCEDDB8E}" srcOrd="1" destOrd="0" presId="urn:microsoft.com/office/officeart/2005/8/layout/funnel1"/>
    <dgm:cxn modelId="{58A001F3-9C23-4577-B243-A9605A7B6E90}" type="presParOf" srcId="{23EFE92F-2F35-4F81-973D-CAB13122FD00}" destId="{52ADF5D8-B535-44F7-AEB1-6C15B9E95523}" srcOrd="2" destOrd="0" presId="urn:microsoft.com/office/officeart/2005/8/layout/funnel1"/>
    <dgm:cxn modelId="{9179D290-619D-4CBE-974C-932E9D14D4FE}" type="presParOf" srcId="{23EFE92F-2F35-4F81-973D-CAB13122FD00}" destId="{F17329E6-7C77-4A1E-845A-A37D64F3A143}" srcOrd="3" destOrd="0" presId="urn:microsoft.com/office/officeart/2005/8/layout/funnel1"/>
    <dgm:cxn modelId="{08187B24-651C-4417-A02B-9A821E2ED54E}" type="presParOf" srcId="{23EFE92F-2F35-4F81-973D-CAB13122FD00}" destId="{9CBDC9CB-D222-4261-8489-69BAFAA826F6}" srcOrd="4" destOrd="0" presId="urn:microsoft.com/office/officeart/2005/8/layout/funnel1"/>
    <dgm:cxn modelId="{4B834B70-90AA-4053-A5B9-4C3CA3E221BA}" type="presParOf" srcId="{23EFE92F-2F35-4F81-973D-CAB13122FD00}" destId="{D609D9CD-E24A-4459-A81C-C5362B69A376}" srcOrd="5" destOrd="0" presId="urn:microsoft.com/office/officeart/2005/8/layout/funnel1"/>
    <dgm:cxn modelId="{51D18354-2FD9-4ECF-A06F-34056E500E73}" type="presParOf" srcId="{23EFE92F-2F35-4F81-973D-CAB13122FD00}" destId="{2BC98D94-D70F-448A-A013-8ACA9AACFFB9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108C87-9098-4B68-A75F-96D87C4E8E8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A85EE19E-D0BA-4C0F-ADE6-BCC0A7886CE6}">
      <dgm:prSet phldrT="[Text]"/>
      <dgm:spPr/>
      <dgm:t>
        <a:bodyPr/>
        <a:lstStyle/>
        <a:p>
          <a:r>
            <a:rPr lang="id-ID" dirty="0" smtClean="0"/>
            <a:t>Pemberdayaan Masy di Desa Siaga dan PHBS RT masih rendah</a:t>
          </a:r>
          <a:endParaRPr lang="id-ID" dirty="0"/>
        </a:p>
      </dgm:t>
    </dgm:pt>
    <dgm:pt modelId="{0A04176D-3302-4CB3-BA66-FDFD49E1641F}" type="parTrans" cxnId="{DB232365-A93C-499F-A002-8F85B78AAC99}">
      <dgm:prSet/>
      <dgm:spPr/>
      <dgm:t>
        <a:bodyPr/>
        <a:lstStyle/>
        <a:p>
          <a:endParaRPr lang="id-ID"/>
        </a:p>
      </dgm:t>
    </dgm:pt>
    <dgm:pt modelId="{95EFE627-8B57-4F00-B1D0-F81A15772A53}" type="sibTrans" cxnId="{DB232365-A93C-499F-A002-8F85B78AAC99}">
      <dgm:prSet/>
      <dgm:spPr/>
      <dgm:t>
        <a:bodyPr/>
        <a:lstStyle/>
        <a:p>
          <a:endParaRPr lang="id-ID"/>
        </a:p>
      </dgm:t>
    </dgm:pt>
    <dgm:pt modelId="{2A8B5DEC-65B7-4248-8014-8781598D27BF}">
      <dgm:prSet phldrT="[Text]"/>
      <dgm:spPr/>
      <dgm:t>
        <a:bodyPr/>
        <a:lstStyle/>
        <a:p>
          <a:r>
            <a:rPr lang="id-ID" dirty="0" smtClean="0"/>
            <a:t>Ketersediaan, Kecukupan dan distribusi petugas promkes belum merata </a:t>
          </a:r>
          <a:endParaRPr lang="id-ID" dirty="0"/>
        </a:p>
      </dgm:t>
    </dgm:pt>
    <dgm:pt modelId="{E6439DC2-8857-4B79-83B6-0E21CC119C69}" type="parTrans" cxnId="{3813F31E-977A-4BBE-8354-060D9CADDDBC}">
      <dgm:prSet/>
      <dgm:spPr/>
      <dgm:t>
        <a:bodyPr/>
        <a:lstStyle/>
        <a:p>
          <a:endParaRPr lang="id-ID"/>
        </a:p>
      </dgm:t>
    </dgm:pt>
    <dgm:pt modelId="{5DDEE0D5-F1F0-446F-BE48-BAC4DD014BE0}" type="sibTrans" cxnId="{3813F31E-977A-4BBE-8354-060D9CADDDBC}">
      <dgm:prSet/>
      <dgm:spPr/>
      <dgm:t>
        <a:bodyPr/>
        <a:lstStyle/>
        <a:p>
          <a:endParaRPr lang="id-ID"/>
        </a:p>
      </dgm:t>
    </dgm:pt>
    <dgm:pt modelId="{6FFD851A-8F70-4B66-B8FF-6FC4A3141371}">
      <dgm:prSet phldrT="[Text]"/>
      <dgm:spPr/>
      <dgm:t>
        <a:bodyPr/>
        <a:lstStyle/>
        <a:p>
          <a:r>
            <a:rPr lang="id-ID" dirty="0" smtClean="0"/>
            <a:t>Masih rendahnya pengetahuan dan kesadaran masyarakat untuk berperilaku hidup bersih dan sehat</a:t>
          </a:r>
          <a:endParaRPr lang="id-ID" dirty="0"/>
        </a:p>
      </dgm:t>
    </dgm:pt>
    <dgm:pt modelId="{5E04D526-809E-47FD-AEC7-5CA1CA53B5E4}" type="parTrans" cxnId="{890448A6-7167-4479-B401-81016F0ACADE}">
      <dgm:prSet/>
      <dgm:spPr/>
      <dgm:t>
        <a:bodyPr/>
        <a:lstStyle/>
        <a:p>
          <a:endParaRPr lang="id-ID"/>
        </a:p>
      </dgm:t>
    </dgm:pt>
    <dgm:pt modelId="{C2F02BB8-0D98-47FD-A6DB-DF5F51978E73}" type="sibTrans" cxnId="{890448A6-7167-4479-B401-81016F0ACADE}">
      <dgm:prSet/>
      <dgm:spPr/>
      <dgm:t>
        <a:bodyPr/>
        <a:lstStyle/>
        <a:p>
          <a:endParaRPr lang="id-ID"/>
        </a:p>
      </dgm:t>
    </dgm:pt>
    <dgm:pt modelId="{8847DCD4-C9C9-44C7-88BC-C315858B761A}">
      <dgm:prSet phldrT="[Text]"/>
      <dgm:spPr/>
      <dgm:t>
        <a:bodyPr/>
        <a:lstStyle/>
        <a:p>
          <a:r>
            <a:rPr lang="id-ID" dirty="0" smtClean="0"/>
            <a:t>Integrasi dengan lintas sektor dan program masih kurang optimal</a:t>
          </a:r>
          <a:endParaRPr lang="id-ID" dirty="0"/>
        </a:p>
      </dgm:t>
    </dgm:pt>
    <dgm:pt modelId="{C1337793-C5A1-4372-AF0A-249851C82C6A}" type="parTrans" cxnId="{18D12E41-A769-4D5C-8EA8-874634AFF382}">
      <dgm:prSet/>
      <dgm:spPr/>
      <dgm:t>
        <a:bodyPr/>
        <a:lstStyle/>
        <a:p>
          <a:endParaRPr lang="id-ID"/>
        </a:p>
      </dgm:t>
    </dgm:pt>
    <dgm:pt modelId="{38556DC6-0539-42D5-AC45-BF916ADD2D08}" type="sibTrans" cxnId="{18D12E41-A769-4D5C-8EA8-874634AFF382}">
      <dgm:prSet/>
      <dgm:spPr/>
      <dgm:t>
        <a:bodyPr/>
        <a:lstStyle/>
        <a:p>
          <a:endParaRPr lang="id-ID"/>
        </a:p>
      </dgm:t>
    </dgm:pt>
    <dgm:pt modelId="{806739FB-EEE0-4763-BD25-65B4F803A1B3}">
      <dgm:prSet phldrT="[Text]"/>
      <dgm:spPr/>
      <dgm:t>
        <a:bodyPr/>
        <a:lstStyle/>
        <a:p>
          <a:r>
            <a:rPr lang="id-ID" dirty="0" smtClean="0"/>
            <a:t>Advokasi pada pemimpin daerah belum maksimal</a:t>
          </a:r>
          <a:endParaRPr lang="id-ID" dirty="0"/>
        </a:p>
      </dgm:t>
    </dgm:pt>
    <dgm:pt modelId="{48DA9510-C579-4590-ABCE-2B1C022BD1B4}" type="parTrans" cxnId="{6A0A8551-7EB0-43A0-9106-AFD33C018B72}">
      <dgm:prSet/>
      <dgm:spPr/>
      <dgm:t>
        <a:bodyPr/>
        <a:lstStyle/>
        <a:p>
          <a:endParaRPr lang="id-ID"/>
        </a:p>
      </dgm:t>
    </dgm:pt>
    <dgm:pt modelId="{D2BAF382-A15E-4450-B947-C94960F4D805}" type="sibTrans" cxnId="{6A0A8551-7EB0-43A0-9106-AFD33C018B72}">
      <dgm:prSet/>
      <dgm:spPr/>
      <dgm:t>
        <a:bodyPr/>
        <a:lstStyle/>
        <a:p>
          <a:endParaRPr lang="id-ID"/>
        </a:p>
      </dgm:t>
    </dgm:pt>
    <dgm:pt modelId="{019A5F53-451F-4006-B588-31854041944E}" type="pres">
      <dgm:prSet presAssocID="{16108C87-9098-4B68-A75F-96D87C4E8E8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4EEE2BE2-EF27-4A34-AC1B-EBA4B7F8BF81}" type="pres">
      <dgm:prSet presAssocID="{A85EE19E-D0BA-4C0F-ADE6-BCC0A7886CE6}" presName="parentLin" presStyleCnt="0"/>
      <dgm:spPr/>
    </dgm:pt>
    <dgm:pt modelId="{0A309FCC-06A0-4054-9F33-D408E8C2A376}" type="pres">
      <dgm:prSet presAssocID="{A85EE19E-D0BA-4C0F-ADE6-BCC0A7886CE6}" presName="parentLeftMargin" presStyleLbl="node1" presStyleIdx="0" presStyleCnt="5"/>
      <dgm:spPr/>
      <dgm:t>
        <a:bodyPr/>
        <a:lstStyle/>
        <a:p>
          <a:endParaRPr lang="id-ID"/>
        </a:p>
      </dgm:t>
    </dgm:pt>
    <dgm:pt modelId="{4FA4E112-766D-46E2-B5FD-3DF1BDC2CBEB}" type="pres">
      <dgm:prSet presAssocID="{A85EE19E-D0BA-4C0F-ADE6-BCC0A7886CE6}" presName="parentText" presStyleLbl="node1" presStyleIdx="0" presStyleCnt="5" custScaleX="142857" custLinFactNeighborX="-69818" custLinFactNeighborY="8585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77146608-A018-4893-B8AC-067E1A981F4C}" type="pres">
      <dgm:prSet presAssocID="{A85EE19E-D0BA-4C0F-ADE6-BCC0A7886CE6}" presName="negativeSpace" presStyleCnt="0"/>
      <dgm:spPr/>
    </dgm:pt>
    <dgm:pt modelId="{35E4BB4D-B2B5-4DCC-9CA4-A82A73797631}" type="pres">
      <dgm:prSet presAssocID="{A85EE19E-D0BA-4C0F-ADE6-BCC0A7886CE6}" presName="childText" presStyleLbl="conFgAcc1" presStyleIdx="0" presStyleCnt="5">
        <dgm:presLayoutVars>
          <dgm:bulletEnabled val="1"/>
        </dgm:presLayoutVars>
      </dgm:prSet>
      <dgm:spPr/>
    </dgm:pt>
    <dgm:pt modelId="{BB3C1D72-D6AB-416A-98F6-EBD42365FE0D}" type="pres">
      <dgm:prSet presAssocID="{95EFE627-8B57-4F00-B1D0-F81A15772A53}" presName="spaceBetweenRectangles" presStyleCnt="0"/>
      <dgm:spPr/>
    </dgm:pt>
    <dgm:pt modelId="{414D6FB4-5B25-42AE-8682-847C24E35290}" type="pres">
      <dgm:prSet presAssocID="{2A8B5DEC-65B7-4248-8014-8781598D27BF}" presName="parentLin" presStyleCnt="0"/>
      <dgm:spPr/>
    </dgm:pt>
    <dgm:pt modelId="{A3F8E51C-2B73-4526-9B59-A32C5B24A61E}" type="pres">
      <dgm:prSet presAssocID="{2A8B5DEC-65B7-4248-8014-8781598D27BF}" presName="parentLeftMargin" presStyleLbl="node1" presStyleIdx="0" presStyleCnt="5"/>
      <dgm:spPr/>
      <dgm:t>
        <a:bodyPr/>
        <a:lstStyle/>
        <a:p>
          <a:endParaRPr lang="id-ID"/>
        </a:p>
      </dgm:t>
    </dgm:pt>
    <dgm:pt modelId="{516AD98B-05CE-4881-AC97-4767BF71CA4B}" type="pres">
      <dgm:prSet presAssocID="{2A8B5DEC-65B7-4248-8014-8781598D27BF}" presName="parentText" presStyleLbl="node1" presStyleIdx="1" presStyleCnt="5" custScaleX="142857" custLinFactNeighborX="-69818" custLinFactNeighborY="8585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834406F-12A7-4245-8045-ED71CA9DBBA2}" type="pres">
      <dgm:prSet presAssocID="{2A8B5DEC-65B7-4248-8014-8781598D27BF}" presName="negativeSpace" presStyleCnt="0"/>
      <dgm:spPr/>
    </dgm:pt>
    <dgm:pt modelId="{64E161EE-F2FF-496D-BEA8-D713927AF1A7}" type="pres">
      <dgm:prSet presAssocID="{2A8B5DEC-65B7-4248-8014-8781598D27BF}" presName="childText" presStyleLbl="conFgAcc1" presStyleIdx="1" presStyleCnt="5">
        <dgm:presLayoutVars>
          <dgm:bulletEnabled val="1"/>
        </dgm:presLayoutVars>
      </dgm:prSet>
      <dgm:spPr/>
    </dgm:pt>
    <dgm:pt modelId="{70C6CBD7-D5D7-4425-8170-3B74C919410F}" type="pres">
      <dgm:prSet presAssocID="{5DDEE0D5-F1F0-446F-BE48-BAC4DD014BE0}" presName="spaceBetweenRectangles" presStyleCnt="0"/>
      <dgm:spPr/>
    </dgm:pt>
    <dgm:pt modelId="{78306989-9C91-4A21-9C2B-15DCC8BF40BD}" type="pres">
      <dgm:prSet presAssocID="{6FFD851A-8F70-4B66-B8FF-6FC4A3141371}" presName="parentLin" presStyleCnt="0"/>
      <dgm:spPr/>
    </dgm:pt>
    <dgm:pt modelId="{E607C339-2688-449E-B471-59A7BCCFE3D2}" type="pres">
      <dgm:prSet presAssocID="{6FFD851A-8F70-4B66-B8FF-6FC4A3141371}" presName="parentLeftMargin" presStyleLbl="node1" presStyleIdx="1" presStyleCnt="5"/>
      <dgm:spPr/>
      <dgm:t>
        <a:bodyPr/>
        <a:lstStyle/>
        <a:p>
          <a:endParaRPr lang="id-ID"/>
        </a:p>
      </dgm:t>
    </dgm:pt>
    <dgm:pt modelId="{EDADC163-D7D4-4542-9F1B-9D419A378087}" type="pres">
      <dgm:prSet presAssocID="{6FFD851A-8F70-4B66-B8FF-6FC4A3141371}" presName="parentText" presStyleLbl="node1" presStyleIdx="2" presStyleCnt="5" custScaleX="142857" custLinFactNeighborX="-69818" custLinFactNeighborY="8585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41339812-9C84-4E6F-A8FA-C16ACA19341F}" type="pres">
      <dgm:prSet presAssocID="{6FFD851A-8F70-4B66-B8FF-6FC4A3141371}" presName="negativeSpace" presStyleCnt="0"/>
      <dgm:spPr/>
    </dgm:pt>
    <dgm:pt modelId="{36252F4F-F5D3-4285-A938-BFCB99C2B06D}" type="pres">
      <dgm:prSet presAssocID="{6FFD851A-8F70-4B66-B8FF-6FC4A3141371}" presName="childText" presStyleLbl="conFgAcc1" presStyleIdx="2" presStyleCnt="5">
        <dgm:presLayoutVars>
          <dgm:bulletEnabled val="1"/>
        </dgm:presLayoutVars>
      </dgm:prSet>
      <dgm:spPr/>
    </dgm:pt>
    <dgm:pt modelId="{81D9D9D3-973C-4878-907A-10AD4708AD82}" type="pres">
      <dgm:prSet presAssocID="{C2F02BB8-0D98-47FD-A6DB-DF5F51978E73}" presName="spaceBetweenRectangles" presStyleCnt="0"/>
      <dgm:spPr/>
    </dgm:pt>
    <dgm:pt modelId="{F4B22F7F-A8F8-464F-B6B5-437EC78BCB1E}" type="pres">
      <dgm:prSet presAssocID="{8847DCD4-C9C9-44C7-88BC-C315858B761A}" presName="parentLin" presStyleCnt="0"/>
      <dgm:spPr/>
    </dgm:pt>
    <dgm:pt modelId="{6F9E4DAA-91A8-4051-866E-40C571631655}" type="pres">
      <dgm:prSet presAssocID="{8847DCD4-C9C9-44C7-88BC-C315858B761A}" presName="parentLeftMargin" presStyleLbl="node1" presStyleIdx="2" presStyleCnt="5"/>
      <dgm:spPr/>
      <dgm:t>
        <a:bodyPr/>
        <a:lstStyle/>
        <a:p>
          <a:endParaRPr lang="id-ID"/>
        </a:p>
      </dgm:t>
    </dgm:pt>
    <dgm:pt modelId="{F6F71F0C-9102-40BA-A864-67CF46D41A0A}" type="pres">
      <dgm:prSet presAssocID="{8847DCD4-C9C9-44C7-88BC-C315858B761A}" presName="parentText" presStyleLbl="node1" presStyleIdx="3" presStyleCnt="5" custScaleX="135912" custLinFactNeighborX="-70367" custLinFactNeighborY="-293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2801A71-99CD-485A-B879-E90A4AEF07A5}" type="pres">
      <dgm:prSet presAssocID="{8847DCD4-C9C9-44C7-88BC-C315858B761A}" presName="negativeSpace" presStyleCnt="0"/>
      <dgm:spPr/>
    </dgm:pt>
    <dgm:pt modelId="{F67BB3BA-618E-476D-9A3D-7DE349B3657E}" type="pres">
      <dgm:prSet presAssocID="{8847DCD4-C9C9-44C7-88BC-C315858B761A}" presName="childText" presStyleLbl="conFgAcc1" presStyleIdx="3" presStyleCnt="5">
        <dgm:presLayoutVars>
          <dgm:bulletEnabled val="1"/>
        </dgm:presLayoutVars>
      </dgm:prSet>
      <dgm:spPr/>
    </dgm:pt>
    <dgm:pt modelId="{F3B3F73E-DA8E-47B7-83FE-21D04AE22F45}" type="pres">
      <dgm:prSet presAssocID="{38556DC6-0539-42D5-AC45-BF916ADD2D08}" presName="spaceBetweenRectangles" presStyleCnt="0"/>
      <dgm:spPr/>
    </dgm:pt>
    <dgm:pt modelId="{C243646D-5CDF-46AE-AAC5-044E9FE4709F}" type="pres">
      <dgm:prSet presAssocID="{806739FB-EEE0-4763-BD25-65B4F803A1B3}" presName="parentLin" presStyleCnt="0"/>
      <dgm:spPr/>
    </dgm:pt>
    <dgm:pt modelId="{66BF4E37-D0D8-4EEE-86A8-7955EC7BFC18}" type="pres">
      <dgm:prSet presAssocID="{806739FB-EEE0-4763-BD25-65B4F803A1B3}" presName="parentLeftMargin" presStyleLbl="node1" presStyleIdx="3" presStyleCnt="5"/>
      <dgm:spPr/>
      <dgm:t>
        <a:bodyPr/>
        <a:lstStyle/>
        <a:p>
          <a:endParaRPr lang="id-ID"/>
        </a:p>
      </dgm:t>
    </dgm:pt>
    <dgm:pt modelId="{0AD7D523-3F02-4D75-B4D3-ED7BD4C5B3F3}" type="pres">
      <dgm:prSet presAssocID="{806739FB-EEE0-4763-BD25-65B4F803A1B3}" presName="parentText" presStyleLbl="node1" presStyleIdx="4" presStyleCnt="5" custScaleX="134983" custLinFactNeighborX="-64773" custLinFactNeighborY="-733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A424350-98BA-4DEE-828A-948B03B69DCA}" type="pres">
      <dgm:prSet presAssocID="{806739FB-EEE0-4763-BD25-65B4F803A1B3}" presName="negativeSpace" presStyleCnt="0"/>
      <dgm:spPr/>
    </dgm:pt>
    <dgm:pt modelId="{058ACDC7-AA37-464B-89B6-8D7EC461F34E}" type="pres">
      <dgm:prSet presAssocID="{806739FB-EEE0-4763-BD25-65B4F803A1B3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DB232365-A93C-499F-A002-8F85B78AAC99}" srcId="{16108C87-9098-4B68-A75F-96D87C4E8E88}" destId="{A85EE19E-D0BA-4C0F-ADE6-BCC0A7886CE6}" srcOrd="0" destOrd="0" parTransId="{0A04176D-3302-4CB3-BA66-FDFD49E1641F}" sibTransId="{95EFE627-8B57-4F00-B1D0-F81A15772A53}"/>
    <dgm:cxn modelId="{400C56DF-E2CD-4635-8402-38E2057F8CDA}" type="presOf" srcId="{806739FB-EEE0-4763-BD25-65B4F803A1B3}" destId="{0AD7D523-3F02-4D75-B4D3-ED7BD4C5B3F3}" srcOrd="1" destOrd="0" presId="urn:microsoft.com/office/officeart/2005/8/layout/list1"/>
    <dgm:cxn modelId="{890448A6-7167-4479-B401-81016F0ACADE}" srcId="{16108C87-9098-4B68-A75F-96D87C4E8E88}" destId="{6FFD851A-8F70-4B66-B8FF-6FC4A3141371}" srcOrd="2" destOrd="0" parTransId="{5E04D526-809E-47FD-AEC7-5CA1CA53B5E4}" sibTransId="{C2F02BB8-0D98-47FD-A6DB-DF5F51978E73}"/>
    <dgm:cxn modelId="{C0710A1A-DE2A-483A-9672-63DCC01FCA76}" type="presOf" srcId="{A85EE19E-D0BA-4C0F-ADE6-BCC0A7886CE6}" destId="{0A309FCC-06A0-4054-9F33-D408E8C2A376}" srcOrd="0" destOrd="0" presId="urn:microsoft.com/office/officeart/2005/8/layout/list1"/>
    <dgm:cxn modelId="{3813F31E-977A-4BBE-8354-060D9CADDDBC}" srcId="{16108C87-9098-4B68-A75F-96D87C4E8E88}" destId="{2A8B5DEC-65B7-4248-8014-8781598D27BF}" srcOrd="1" destOrd="0" parTransId="{E6439DC2-8857-4B79-83B6-0E21CC119C69}" sibTransId="{5DDEE0D5-F1F0-446F-BE48-BAC4DD014BE0}"/>
    <dgm:cxn modelId="{2152BCCD-2688-4C9A-ABF3-6000ED0CDC6D}" type="presOf" srcId="{A85EE19E-D0BA-4C0F-ADE6-BCC0A7886CE6}" destId="{4FA4E112-766D-46E2-B5FD-3DF1BDC2CBEB}" srcOrd="1" destOrd="0" presId="urn:microsoft.com/office/officeart/2005/8/layout/list1"/>
    <dgm:cxn modelId="{18D12E41-A769-4D5C-8EA8-874634AFF382}" srcId="{16108C87-9098-4B68-A75F-96D87C4E8E88}" destId="{8847DCD4-C9C9-44C7-88BC-C315858B761A}" srcOrd="3" destOrd="0" parTransId="{C1337793-C5A1-4372-AF0A-249851C82C6A}" sibTransId="{38556DC6-0539-42D5-AC45-BF916ADD2D08}"/>
    <dgm:cxn modelId="{001F4B23-D1AD-4E53-BE4B-E8269F58543F}" type="presOf" srcId="{806739FB-EEE0-4763-BD25-65B4F803A1B3}" destId="{66BF4E37-D0D8-4EEE-86A8-7955EC7BFC18}" srcOrd="0" destOrd="0" presId="urn:microsoft.com/office/officeart/2005/8/layout/list1"/>
    <dgm:cxn modelId="{7F076503-CC46-45C9-A09F-38CFD7CB3BC5}" type="presOf" srcId="{2A8B5DEC-65B7-4248-8014-8781598D27BF}" destId="{516AD98B-05CE-4881-AC97-4767BF71CA4B}" srcOrd="1" destOrd="0" presId="urn:microsoft.com/office/officeart/2005/8/layout/list1"/>
    <dgm:cxn modelId="{E7B286D0-492E-41F7-A474-578F87D4200D}" type="presOf" srcId="{2A8B5DEC-65B7-4248-8014-8781598D27BF}" destId="{A3F8E51C-2B73-4526-9B59-A32C5B24A61E}" srcOrd="0" destOrd="0" presId="urn:microsoft.com/office/officeart/2005/8/layout/list1"/>
    <dgm:cxn modelId="{8697A40B-BF59-4596-891E-15D6836617BA}" type="presOf" srcId="{6FFD851A-8F70-4B66-B8FF-6FC4A3141371}" destId="{E607C339-2688-449E-B471-59A7BCCFE3D2}" srcOrd="0" destOrd="0" presId="urn:microsoft.com/office/officeart/2005/8/layout/list1"/>
    <dgm:cxn modelId="{E462F341-0934-4EF4-8787-6E8F0B9EF10F}" type="presOf" srcId="{8847DCD4-C9C9-44C7-88BC-C315858B761A}" destId="{F6F71F0C-9102-40BA-A864-67CF46D41A0A}" srcOrd="1" destOrd="0" presId="urn:microsoft.com/office/officeart/2005/8/layout/list1"/>
    <dgm:cxn modelId="{04C78676-2968-4FD9-9824-BCE5881AC326}" type="presOf" srcId="{8847DCD4-C9C9-44C7-88BC-C315858B761A}" destId="{6F9E4DAA-91A8-4051-866E-40C571631655}" srcOrd="0" destOrd="0" presId="urn:microsoft.com/office/officeart/2005/8/layout/list1"/>
    <dgm:cxn modelId="{A27A3F89-F411-4AFD-9EB3-0A733EEA0CA4}" type="presOf" srcId="{6FFD851A-8F70-4B66-B8FF-6FC4A3141371}" destId="{EDADC163-D7D4-4542-9F1B-9D419A378087}" srcOrd="1" destOrd="0" presId="urn:microsoft.com/office/officeart/2005/8/layout/list1"/>
    <dgm:cxn modelId="{6A0A8551-7EB0-43A0-9106-AFD33C018B72}" srcId="{16108C87-9098-4B68-A75F-96D87C4E8E88}" destId="{806739FB-EEE0-4763-BD25-65B4F803A1B3}" srcOrd="4" destOrd="0" parTransId="{48DA9510-C579-4590-ABCE-2B1C022BD1B4}" sibTransId="{D2BAF382-A15E-4450-B947-C94960F4D805}"/>
    <dgm:cxn modelId="{59046D07-5782-4C1E-8107-27C399F217A6}" type="presOf" srcId="{16108C87-9098-4B68-A75F-96D87C4E8E88}" destId="{019A5F53-451F-4006-B588-31854041944E}" srcOrd="0" destOrd="0" presId="urn:microsoft.com/office/officeart/2005/8/layout/list1"/>
    <dgm:cxn modelId="{D7303C82-FE34-4559-9560-273CD8FFDC75}" type="presParOf" srcId="{019A5F53-451F-4006-B588-31854041944E}" destId="{4EEE2BE2-EF27-4A34-AC1B-EBA4B7F8BF81}" srcOrd="0" destOrd="0" presId="urn:microsoft.com/office/officeart/2005/8/layout/list1"/>
    <dgm:cxn modelId="{0DC7FF78-1FA9-4B8C-B53F-81D4046F13A1}" type="presParOf" srcId="{4EEE2BE2-EF27-4A34-AC1B-EBA4B7F8BF81}" destId="{0A309FCC-06A0-4054-9F33-D408E8C2A376}" srcOrd="0" destOrd="0" presId="urn:microsoft.com/office/officeart/2005/8/layout/list1"/>
    <dgm:cxn modelId="{0DD540C9-E235-44A8-BB46-7D62A8B04812}" type="presParOf" srcId="{4EEE2BE2-EF27-4A34-AC1B-EBA4B7F8BF81}" destId="{4FA4E112-766D-46E2-B5FD-3DF1BDC2CBEB}" srcOrd="1" destOrd="0" presId="urn:microsoft.com/office/officeart/2005/8/layout/list1"/>
    <dgm:cxn modelId="{EE22014C-4FF7-41AB-9AAD-C0C740668F6D}" type="presParOf" srcId="{019A5F53-451F-4006-B588-31854041944E}" destId="{77146608-A018-4893-B8AC-067E1A981F4C}" srcOrd="1" destOrd="0" presId="urn:microsoft.com/office/officeart/2005/8/layout/list1"/>
    <dgm:cxn modelId="{CD2310FB-AD96-410A-8021-B1F3D0FBE72A}" type="presParOf" srcId="{019A5F53-451F-4006-B588-31854041944E}" destId="{35E4BB4D-B2B5-4DCC-9CA4-A82A73797631}" srcOrd="2" destOrd="0" presId="urn:microsoft.com/office/officeart/2005/8/layout/list1"/>
    <dgm:cxn modelId="{1C4105D9-192A-4459-ACEC-4D48D930E70E}" type="presParOf" srcId="{019A5F53-451F-4006-B588-31854041944E}" destId="{BB3C1D72-D6AB-416A-98F6-EBD42365FE0D}" srcOrd="3" destOrd="0" presId="urn:microsoft.com/office/officeart/2005/8/layout/list1"/>
    <dgm:cxn modelId="{D6B55F80-4F99-4124-A217-A243AB35A295}" type="presParOf" srcId="{019A5F53-451F-4006-B588-31854041944E}" destId="{414D6FB4-5B25-42AE-8682-847C24E35290}" srcOrd="4" destOrd="0" presId="urn:microsoft.com/office/officeart/2005/8/layout/list1"/>
    <dgm:cxn modelId="{827122D6-2FA9-4570-B24C-0CEF3A041813}" type="presParOf" srcId="{414D6FB4-5B25-42AE-8682-847C24E35290}" destId="{A3F8E51C-2B73-4526-9B59-A32C5B24A61E}" srcOrd="0" destOrd="0" presId="urn:microsoft.com/office/officeart/2005/8/layout/list1"/>
    <dgm:cxn modelId="{05A78928-7B90-43C9-939B-10D97907941F}" type="presParOf" srcId="{414D6FB4-5B25-42AE-8682-847C24E35290}" destId="{516AD98B-05CE-4881-AC97-4767BF71CA4B}" srcOrd="1" destOrd="0" presId="urn:microsoft.com/office/officeart/2005/8/layout/list1"/>
    <dgm:cxn modelId="{BBBC3C25-9EA9-4698-B4CE-5D563A111C78}" type="presParOf" srcId="{019A5F53-451F-4006-B588-31854041944E}" destId="{C834406F-12A7-4245-8045-ED71CA9DBBA2}" srcOrd="5" destOrd="0" presId="urn:microsoft.com/office/officeart/2005/8/layout/list1"/>
    <dgm:cxn modelId="{B0E94161-5FD1-47F9-803C-893DE3C5E17A}" type="presParOf" srcId="{019A5F53-451F-4006-B588-31854041944E}" destId="{64E161EE-F2FF-496D-BEA8-D713927AF1A7}" srcOrd="6" destOrd="0" presId="urn:microsoft.com/office/officeart/2005/8/layout/list1"/>
    <dgm:cxn modelId="{3282371B-349E-4659-9EAD-729B3B2B5871}" type="presParOf" srcId="{019A5F53-451F-4006-B588-31854041944E}" destId="{70C6CBD7-D5D7-4425-8170-3B74C919410F}" srcOrd="7" destOrd="0" presId="urn:microsoft.com/office/officeart/2005/8/layout/list1"/>
    <dgm:cxn modelId="{DB31300A-82DA-42E4-BDDE-99878931CA6F}" type="presParOf" srcId="{019A5F53-451F-4006-B588-31854041944E}" destId="{78306989-9C91-4A21-9C2B-15DCC8BF40BD}" srcOrd="8" destOrd="0" presId="urn:microsoft.com/office/officeart/2005/8/layout/list1"/>
    <dgm:cxn modelId="{92DE7AF2-8B0D-4745-B0DA-902762BEA2AB}" type="presParOf" srcId="{78306989-9C91-4A21-9C2B-15DCC8BF40BD}" destId="{E607C339-2688-449E-B471-59A7BCCFE3D2}" srcOrd="0" destOrd="0" presId="urn:microsoft.com/office/officeart/2005/8/layout/list1"/>
    <dgm:cxn modelId="{9A7E89D3-7B27-4463-BE1C-48743DCF46CA}" type="presParOf" srcId="{78306989-9C91-4A21-9C2B-15DCC8BF40BD}" destId="{EDADC163-D7D4-4542-9F1B-9D419A378087}" srcOrd="1" destOrd="0" presId="urn:microsoft.com/office/officeart/2005/8/layout/list1"/>
    <dgm:cxn modelId="{4E5E70F5-30C7-45E2-98DE-035BAF79A671}" type="presParOf" srcId="{019A5F53-451F-4006-B588-31854041944E}" destId="{41339812-9C84-4E6F-A8FA-C16ACA19341F}" srcOrd="9" destOrd="0" presId="urn:microsoft.com/office/officeart/2005/8/layout/list1"/>
    <dgm:cxn modelId="{9105DEEB-B12D-4E7E-A244-48F7476DB323}" type="presParOf" srcId="{019A5F53-451F-4006-B588-31854041944E}" destId="{36252F4F-F5D3-4285-A938-BFCB99C2B06D}" srcOrd="10" destOrd="0" presId="urn:microsoft.com/office/officeart/2005/8/layout/list1"/>
    <dgm:cxn modelId="{59B92ADC-0AB6-4BF8-85FC-D7664FBFC1BB}" type="presParOf" srcId="{019A5F53-451F-4006-B588-31854041944E}" destId="{81D9D9D3-973C-4878-907A-10AD4708AD82}" srcOrd="11" destOrd="0" presId="urn:microsoft.com/office/officeart/2005/8/layout/list1"/>
    <dgm:cxn modelId="{F007A301-03BF-4DEB-931B-449D649CA566}" type="presParOf" srcId="{019A5F53-451F-4006-B588-31854041944E}" destId="{F4B22F7F-A8F8-464F-B6B5-437EC78BCB1E}" srcOrd="12" destOrd="0" presId="urn:microsoft.com/office/officeart/2005/8/layout/list1"/>
    <dgm:cxn modelId="{530D8F65-E18B-4A13-87F7-451C01EE23EF}" type="presParOf" srcId="{F4B22F7F-A8F8-464F-B6B5-437EC78BCB1E}" destId="{6F9E4DAA-91A8-4051-866E-40C571631655}" srcOrd="0" destOrd="0" presId="urn:microsoft.com/office/officeart/2005/8/layout/list1"/>
    <dgm:cxn modelId="{93AB38A6-0E60-48B4-9FEF-7670C7F72E74}" type="presParOf" srcId="{F4B22F7F-A8F8-464F-B6B5-437EC78BCB1E}" destId="{F6F71F0C-9102-40BA-A864-67CF46D41A0A}" srcOrd="1" destOrd="0" presId="urn:microsoft.com/office/officeart/2005/8/layout/list1"/>
    <dgm:cxn modelId="{93B3506D-7239-4AC2-9561-BC0777C7DE32}" type="presParOf" srcId="{019A5F53-451F-4006-B588-31854041944E}" destId="{92801A71-99CD-485A-B879-E90A4AEF07A5}" srcOrd="13" destOrd="0" presId="urn:microsoft.com/office/officeart/2005/8/layout/list1"/>
    <dgm:cxn modelId="{DA46C692-5D5A-4E75-A187-CCFE7FDB6251}" type="presParOf" srcId="{019A5F53-451F-4006-B588-31854041944E}" destId="{F67BB3BA-618E-476D-9A3D-7DE349B3657E}" srcOrd="14" destOrd="0" presId="urn:microsoft.com/office/officeart/2005/8/layout/list1"/>
    <dgm:cxn modelId="{EF0D9212-9FAC-4C63-BC4B-918BB194094E}" type="presParOf" srcId="{019A5F53-451F-4006-B588-31854041944E}" destId="{F3B3F73E-DA8E-47B7-83FE-21D04AE22F45}" srcOrd="15" destOrd="0" presId="urn:microsoft.com/office/officeart/2005/8/layout/list1"/>
    <dgm:cxn modelId="{266C8A86-8947-4639-8790-DF26CAA0F809}" type="presParOf" srcId="{019A5F53-451F-4006-B588-31854041944E}" destId="{C243646D-5CDF-46AE-AAC5-044E9FE4709F}" srcOrd="16" destOrd="0" presId="urn:microsoft.com/office/officeart/2005/8/layout/list1"/>
    <dgm:cxn modelId="{C47F6F78-F4B7-499F-AE6A-8054F64CD1DC}" type="presParOf" srcId="{C243646D-5CDF-46AE-AAC5-044E9FE4709F}" destId="{66BF4E37-D0D8-4EEE-86A8-7955EC7BFC18}" srcOrd="0" destOrd="0" presId="urn:microsoft.com/office/officeart/2005/8/layout/list1"/>
    <dgm:cxn modelId="{7BBB7824-974E-45C4-A4CC-C5A2A3CF6427}" type="presParOf" srcId="{C243646D-5CDF-46AE-AAC5-044E9FE4709F}" destId="{0AD7D523-3F02-4D75-B4D3-ED7BD4C5B3F3}" srcOrd="1" destOrd="0" presId="urn:microsoft.com/office/officeart/2005/8/layout/list1"/>
    <dgm:cxn modelId="{DA892306-52AD-4BB1-9EA5-DE4DBDF81521}" type="presParOf" srcId="{019A5F53-451F-4006-B588-31854041944E}" destId="{3A424350-98BA-4DEE-828A-948B03B69DCA}" srcOrd="17" destOrd="0" presId="urn:microsoft.com/office/officeart/2005/8/layout/list1"/>
    <dgm:cxn modelId="{00518576-CB5F-4502-BBEA-962C37669772}" type="presParOf" srcId="{019A5F53-451F-4006-B588-31854041944E}" destId="{058ACDC7-AA37-464B-89B6-8D7EC461F34E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2FEFE17-23F9-4B70-8A72-52F5CAA09E6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8F500F62-7C25-4681-B150-AC350906DBB2}">
      <dgm:prSet phldrT="[Text]"/>
      <dgm:spPr/>
      <dgm:t>
        <a:bodyPr/>
        <a:lstStyle/>
        <a:p>
          <a:r>
            <a:rPr lang="id-ID" dirty="0" smtClean="0"/>
            <a:t>1.</a:t>
          </a:r>
          <a:endParaRPr lang="id-ID" dirty="0"/>
        </a:p>
      </dgm:t>
    </dgm:pt>
    <dgm:pt modelId="{4F6B66D4-4C63-4161-940D-79B417D4C2F5}" type="parTrans" cxnId="{BF7BD58F-B648-4FDF-B475-606602B5CF77}">
      <dgm:prSet/>
      <dgm:spPr/>
      <dgm:t>
        <a:bodyPr/>
        <a:lstStyle/>
        <a:p>
          <a:endParaRPr lang="id-ID"/>
        </a:p>
      </dgm:t>
    </dgm:pt>
    <dgm:pt modelId="{E781A3A4-58A5-43CF-8E94-73A610B8B171}" type="sibTrans" cxnId="{BF7BD58F-B648-4FDF-B475-606602B5CF77}">
      <dgm:prSet/>
      <dgm:spPr/>
      <dgm:t>
        <a:bodyPr/>
        <a:lstStyle/>
        <a:p>
          <a:endParaRPr lang="id-ID"/>
        </a:p>
      </dgm:t>
    </dgm:pt>
    <dgm:pt modelId="{FA360C46-3BC5-45C8-9555-17D7B85FF8DB}">
      <dgm:prSet phldrT="[Text]"/>
      <dgm:spPr/>
      <dgm:t>
        <a:bodyPr/>
        <a:lstStyle/>
        <a:p>
          <a:r>
            <a:rPr lang="id-ID" dirty="0" smtClean="0"/>
            <a:t>Advokasi pihak desa dalam rangka peningkatan pembiayaan bidang kesehatan dalam ADD minimal 10% </a:t>
          </a:r>
          <a:endParaRPr lang="id-ID" dirty="0"/>
        </a:p>
      </dgm:t>
    </dgm:pt>
    <dgm:pt modelId="{DE1FFB31-6553-471E-9FAB-3A5530CDC996}" type="parTrans" cxnId="{C8281E00-2684-4E15-B45A-3CE5591985AC}">
      <dgm:prSet/>
      <dgm:spPr/>
      <dgm:t>
        <a:bodyPr/>
        <a:lstStyle/>
        <a:p>
          <a:endParaRPr lang="id-ID"/>
        </a:p>
      </dgm:t>
    </dgm:pt>
    <dgm:pt modelId="{92BD0EEF-FB1E-430A-99CC-DCC2023A36C1}" type="sibTrans" cxnId="{C8281E00-2684-4E15-B45A-3CE5591985AC}">
      <dgm:prSet/>
      <dgm:spPr/>
      <dgm:t>
        <a:bodyPr/>
        <a:lstStyle/>
        <a:p>
          <a:endParaRPr lang="id-ID"/>
        </a:p>
      </dgm:t>
    </dgm:pt>
    <dgm:pt modelId="{D27931CB-4468-4AE4-A3D7-FDEA833CBFC1}">
      <dgm:prSet phldrT="[Text]"/>
      <dgm:spPr/>
      <dgm:t>
        <a:bodyPr/>
        <a:lstStyle/>
        <a:p>
          <a:r>
            <a:rPr lang="id-ID" dirty="0" smtClean="0"/>
            <a:t>2.</a:t>
          </a:r>
          <a:endParaRPr lang="id-ID" dirty="0"/>
        </a:p>
      </dgm:t>
    </dgm:pt>
    <dgm:pt modelId="{7E6C6FF3-B5DB-4784-BDE7-C15842864DE4}" type="parTrans" cxnId="{AAF37F76-680B-4DD0-A70A-4DD5D638B9A8}">
      <dgm:prSet/>
      <dgm:spPr/>
      <dgm:t>
        <a:bodyPr/>
        <a:lstStyle/>
        <a:p>
          <a:endParaRPr lang="id-ID"/>
        </a:p>
      </dgm:t>
    </dgm:pt>
    <dgm:pt modelId="{F9FAD861-C360-4E83-82D2-F690CFC10CF7}" type="sibTrans" cxnId="{AAF37F76-680B-4DD0-A70A-4DD5D638B9A8}">
      <dgm:prSet/>
      <dgm:spPr/>
      <dgm:t>
        <a:bodyPr/>
        <a:lstStyle/>
        <a:p>
          <a:endParaRPr lang="id-ID"/>
        </a:p>
      </dgm:t>
    </dgm:pt>
    <dgm:pt modelId="{0D994C7F-7091-4C28-99B0-A640D5C33641}">
      <dgm:prSet phldrT="[Text]"/>
      <dgm:spPr/>
      <dgm:t>
        <a:bodyPr/>
        <a:lstStyle/>
        <a:p>
          <a:r>
            <a:rPr lang="id-ID" dirty="0" smtClean="0"/>
            <a:t>Pemetaan ketersediaan dan pemerataan tenaga promkes di Puskesmas</a:t>
          </a:r>
          <a:endParaRPr lang="id-ID" dirty="0"/>
        </a:p>
      </dgm:t>
    </dgm:pt>
    <dgm:pt modelId="{8F61A25C-48FE-4D81-AA34-4EF33550DB26}" type="parTrans" cxnId="{9481424D-0470-42A8-8DE9-85354C1E38A0}">
      <dgm:prSet/>
      <dgm:spPr/>
      <dgm:t>
        <a:bodyPr/>
        <a:lstStyle/>
        <a:p>
          <a:endParaRPr lang="id-ID"/>
        </a:p>
      </dgm:t>
    </dgm:pt>
    <dgm:pt modelId="{86550871-4381-447A-8161-CAAE4F93E902}" type="sibTrans" cxnId="{9481424D-0470-42A8-8DE9-85354C1E38A0}">
      <dgm:prSet/>
      <dgm:spPr/>
      <dgm:t>
        <a:bodyPr/>
        <a:lstStyle/>
        <a:p>
          <a:endParaRPr lang="id-ID"/>
        </a:p>
      </dgm:t>
    </dgm:pt>
    <dgm:pt modelId="{05E8D891-A97A-439B-957D-0F2317707E20}">
      <dgm:prSet phldrT="[Text]"/>
      <dgm:spPr/>
      <dgm:t>
        <a:bodyPr/>
        <a:lstStyle/>
        <a:p>
          <a:r>
            <a:rPr lang="id-ID" dirty="0" smtClean="0"/>
            <a:t>3</a:t>
          </a:r>
          <a:endParaRPr lang="id-ID" dirty="0"/>
        </a:p>
      </dgm:t>
    </dgm:pt>
    <dgm:pt modelId="{A58BC2C0-EDD4-4CDA-99E1-7A2947F38681}" type="parTrans" cxnId="{ACAB5CF3-4C6C-48F5-8E46-121F119B59CD}">
      <dgm:prSet/>
      <dgm:spPr/>
      <dgm:t>
        <a:bodyPr/>
        <a:lstStyle/>
        <a:p>
          <a:endParaRPr lang="id-ID"/>
        </a:p>
      </dgm:t>
    </dgm:pt>
    <dgm:pt modelId="{50F92A59-0C3E-4C40-A77E-0980482A788F}" type="sibTrans" cxnId="{ACAB5CF3-4C6C-48F5-8E46-121F119B59CD}">
      <dgm:prSet/>
      <dgm:spPr/>
      <dgm:t>
        <a:bodyPr/>
        <a:lstStyle/>
        <a:p>
          <a:endParaRPr lang="id-ID"/>
        </a:p>
      </dgm:t>
    </dgm:pt>
    <dgm:pt modelId="{01D4FF9D-A13C-40D5-9F11-6E0960F1CC5B}">
      <dgm:prSet phldrT="[Text]"/>
      <dgm:spPr/>
      <dgm:t>
        <a:bodyPr/>
        <a:lstStyle/>
        <a:p>
          <a:r>
            <a:rPr lang="id-ID" dirty="0" smtClean="0"/>
            <a:t>Peningkatan kemampuan SDM tenaga promosi kesehatan melalui rapat evaluasi dan pelatihan </a:t>
          </a:r>
          <a:endParaRPr lang="id-ID" dirty="0"/>
        </a:p>
      </dgm:t>
    </dgm:pt>
    <dgm:pt modelId="{93AC5F22-E4B3-4D95-9B83-99C284F174A0}" type="parTrans" cxnId="{FECA3A14-C926-46D7-9916-C20B9A6F7187}">
      <dgm:prSet/>
      <dgm:spPr/>
      <dgm:t>
        <a:bodyPr/>
        <a:lstStyle/>
        <a:p>
          <a:endParaRPr lang="id-ID"/>
        </a:p>
      </dgm:t>
    </dgm:pt>
    <dgm:pt modelId="{9BFB4BCE-76C3-4EFA-AA80-61E8964E2AB2}" type="sibTrans" cxnId="{FECA3A14-C926-46D7-9916-C20B9A6F7187}">
      <dgm:prSet/>
      <dgm:spPr/>
      <dgm:t>
        <a:bodyPr/>
        <a:lstStyle/>
        <a:p>
          <a:endParaRPr lang="id-ID"/>
        </a:p>
      </dgm:t>
    </dgm:pt>
    <dgm:pt modelId="{47F52ABF-77ED-4E46-8CAC-9074EE53F0E7}">
      <dgm:prSet phldrT="[Text]"/>
      <dgm:spPr/>
      <dgm:t>
        <a:bodyPr/>
        <a:lstStyle/>
        <a:p>
          <a:r>
            <a:rPr lang="id-ID" dirty="0" smtClean="0"/>
            <a:t>6.</a:t>
          </a:r>
          <a:endParaRPr lang="id-ID" dirty="0"/>
        </a:p>
      </dgm:t>
    </dgm:pt>
    <dgm:pt modelId="{BEF64D95-0A75-4108-9B3C-17CE5E9F062A}" type="parTrans" cxnId="{F7738EC7-C244-45BD-927D-9DA973D44136}">
      <dgm:prSet/>
      <dgm:spPr/>
      <dgm:t>
        <a:bodyPr/>
        <a:lstStyle/>
        <a:p>
          <a:endParaRPr lang="id-ID"/>
        </a:p>
      </dgm:t>
    </dgm:pt>
    <dgm:pt modelId="{01BDB4E1-ACBF-47D4-B6F4-5AB34809A505}" type="sibTrans" cxnId="{F7738EC7-C244-45BD-927D-9DA973D44136}">
      <dgm:prSet/>
      <dgm:spPr/>
      <dgm:t>
        <a:bodyPr/>
        <a:lstStyle/>
        <a:p>
          <a:endParaRPr lang="id-ID"/>
        </a:p>
      </dgm:t>
    </dgm:pt>
    <dgm:pt modelId="{1D24F93A-A45D-4B83-8154-8798F8B6D0A9}">
      <dgm:prSet phldrT="[Text]"/>
      <dgm:spPr/>
      <dgm:t>
        <a:bodyPr/>
        <a:lstStyle/>
        <a:p>
          <a:r>
            <a:rPr lang="id-ID" dirty="0" smtClean="0"/>
            <a:t>4.</a:t>
          </a:r>
          <a:endParaRPr lang="id-ID" dirty="0"/>
        </a:p>
      </dgm:t>
    </dgm:pt>
    <dgm:pt modelId="{E3C76896-7561-4058-9446-CF8421394E9C}" type="parTrans" cxnId="{03D48B7D-2890-4601-9F5C-1C821E2082BC}">
      <dgm:prSet/>
      <dgm:spPr/>
      <dgm:t>
        <a:bodyPr/>
        <a:lstStyle/>
        <a:p>
          <a:endParaRPr lang="id-ID"/>
        </a:p>
      </dgm:t>
    </dgm:pt>
    <dgm:pt modelId="{BC7D6C88-EE21-417C-ABAE-0C99C5FDFF74}" type="sibTrans" cxnId="{03D48B7D-2890-4601-9F5C-1C821E2082BC}">
      <dgm:prSet/>
      <dgm:spPr/>
      <dgm:t>
        <a:bodyPr/>
        <a:lstStyle/>
        <a:p>
          <a:endParaRPr lang="id-ID"/>
        </a:p>
      </dgm:t>
    </dgm:pt>
    <dgm:pt modelId="{92868D53-5A93-4BE3-97FC-E691C3F80A55}">
      <dgm:prSet/>
      <dgm:spPr/>
      <dgm:t>
        <a:bodyPr/>
        <a:lstStyle/>
        <a:p>
          <a:pPr algn="just"/>
          <a:r>
            <a:rPr lang="id-ID" dirty="0" smtClean="0"/>
            <a:t>Meningkatkan kerjasama dengan lintas sektor dan lintas program baik tingkat Dinas Maupun UPT Puskesmas dalam pelaksanaan promosi kesehatan. </a:t>
          </a:r>
          <a:endParaRPr lang="id-ID" dirty="0"/>
        </a:p>
      </dgm:t>
    </dgm:pt>
    <dgm:pt modelId="{7D51F16A-06A0-4B32-A9F2-D126955460FC}" type="parTrans" cxnId="{94A469BE-9028-4DBC-B4B9-9BF736D4AF19}">
      <dgm:prSet/>
      <dgm:spPr/>
      <dgm:t>
        <a:bodyPr/>
        <a:lstStyle/>
        <a:p>
          <a:endParaRPr lang="id-ID"/>
        </a:p>
      </dgm:t>
    </dgm:pt>
    <dgm:pt modelId="{52A07ADE-C83F-4722-8280-42CBE09A915F}" type="sibTrans" cxnId="{94A469BE-9028-4DBC-B4B9-9BF736D4AF19}">
      <dgm:prSet/>
      <dgm:spPr/>
      <dgm:t>
        <a:bodyPr/>
        <a:lstStyle/>
        <a:p>
          <a:endParaRPr lang="id-ID"/>
        </a:p>
      </dgm:t>
    </dgm:pt>
    <dgm:pt modelId="{BFB369E4-EBFB-497F-935F-7E9AC89AE4A4}">
      <dgm:prSet/>
      <dgm:spPr/>
      <dgm:t>
        <a:bodyPr/>
        <a:lstStyle/>
        <a:p>
          <a:r>
            <a:rPr lang="id-ID" dirty="0" smtClean="0"/>
            <a:t>Monitoring dan Evaluasi Desa Siaga Aktif dalam rangka mengaktifkan kembali kegiatan Desa Siaga Aktif.</a:t>
          </a:r>
          <a:endParaRPr lang="id-ID" dirty="0"/>
        </a:p>
      </dgm:t>
    </dgm:pt>
    <dgm:pt modelId="{82F47379-941E-4B1C-B310-B58BC21724DB}" type="parTrans" cxnId="{A42CF89C-8342-4CE9-9C24-2014C48B2077}">
      <dgm:prSet/>
      <dgm:spPr/>
      <dgm:t>
        <a:bodyPr/>
        <a:lstStyle/>
        <a:p>
          <a:endParaRPr lang="id-ID"/>
        </a:p>
      </dgm:t>
    </dgm:pt>
    <dgm:pt modelId="{F6672A28-93B5-4D77-9C17-4CB715A55BB5}" type="sibTrans" cxnId="{A42CF89C-8342-4CE9-9C24-2014C48B2077}">
      <dgm:prSet/>
      <dgm:spPr/>
      <dgm:t>
        <a:bodyPr/>
        <a:lstStyle/>
        <a:p>
          <a:endParaRPr lang="id-ID"/>
        </a:p>
      </dgm:t>
    </dgm:pt>
    <dgm:pt modelId="{3FC04A79-5E16-41F8-9559-3EE390557762}">
      <dgm:prSet phldrT="[Text]"/>
      <dgm:spPr/>
      <dgm:t>
        <a:bodyPr/>
        <a:lstStyle/>
        <a:p>
          <a:r>
            <a:rPr lang="id-ID" dirty="0" smtClean="0"/>
            <a:t>5.</a:t>
          </a:r>
          <a:endParaRPr lang="id-ID" dirty="0"/>
        </a:p>
      </dgm:t>
    </dgm:pt>
    <dgm:pt modelId="{1491E13A-C4BC-48CB-88F0-3783BDE1BD58}" type="parTrans" cxnId="{9D59134E-8069-4AFE-A013-062FEFA0478B}">
      <dgm:prSet/>
      <dgm:spPr/>
      <dgm:t>
        <a:bodyPr/>
        <a:lstStyle/>
        <a:p>
          <a:endParaRPr lang="id-ID"/>
        </a:p>
      </dgm:t>
    </dgm:pt>
    <dgm:pt modelId="{18D405BC-4D6C-444E-A088-0AD2A19B7674}" type="sibTrans" cxnId="{9D59134E-8069-4AFE-A013-062FEFA0478B}">
      <dgm:prSet/>
      <dgm:spPr/>
      <dgm:t>
        <a:bodyPr/>
        <a:lstStyle/>
        <a:p>
          <a:endParaRPr lang="id-ID"/>
        </a:p>
      </dgm:t>
    </dgm:pt>
    <dgm:pt modelId="{06618F3A-9541-46C4-A7EA-788315322D24}">
      <dgm:prSet/>
      <dgm:spPr/>
      <dgm:t>
        <a:bodyPr/>
        <a:lstStyle/>
        <a:p>
          <a:r>
            <a:rPr lang="id-ID" dirty="0" smtClean="0"/>
            <a:t>Meningkatkan upaya promosi kesehatan kepada masyarakat dalam PHBS</a:t>
          </a:r>
          <a:endParaRPr lang="id-ID" dirty="0"/>
        </a:p>
      </dgm:t>
    </dgm:pt>
    <dgm:pt modelId="{76D95D4F-2A3A-4CCD-8797-7D2D15DDD6C4}" type="parTrans" cxnId="{8472D1D7-1AA2-40BD-8563-49D320EBDA24}">
      <dgm:prSet/>
      <dgm:spPr/>
      <dgm:t>
        <a:bodyPr/>
        <a:lstStyle/>
        <a:p>
          <a:endParaRPr lang="id-ID"/>
        </a:p>
      </dgm:t>
    </dgm:pt>
    <dgm:pt modelId="{C8DC140D-F573-46FA-9414-C5B4FFDD9933}" type="sibTrans" cxnId="{8472D1D7-1AA2-40BD-8563-49D320EBDA24}">
      <dgm:prSet/>
      <dgm:spPr/>
      <dgm:t>
        <a:bodyPr/>
        <a:lstStyle/>
        <a:p>
          <a:endParaRPr lang="id-ID"/>
        </a:p>
      </dgm:t>
    </dgm:pt>
    <dgm:pt modelId="{086DB0F2-08DD-4779-9693-03BB5BEA06BF}" type="pres">
      <dgm:prSet presAssocID="{A2FEFE17-23F9-4B70-8A72-52F5CAA09E6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657CA64-9D8E-40CC-9EDE-66B4047E96B9}" type="pres">
      <dgm:prSet presAssocID="{8F500F62-7C25-4681-B150-AC350906DBB2}" presName="composite" presStyleCnt="0"/>
      <dgm:spPr/>
    </dgm:pt>
    <dgm:pt modelId="{26AD77EC-B583-4A51-BDC7-36CE7B9E289E}" type="pres">
      <dgm:prSet presAssocID="{8F500F62-7C25-4681-B150-AC350906DBB2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99DF6C2-C1B9-4EAA-877C-AE94831DA3CD}" type="pres">
      <dgm:prSet presAssocID="{8F500F62-7C25-4681-B150-AC350906DBB2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ACFFFDE-4DB7-4640-841B-3F3F5DC9E707}" type="pres">
      <dgm:prSet presAssocID="{E781A3A4-58A5-43CF-8E94-73A610B8B171}" presName="sp" presStyleCnt="0"/>
      <dgm:spPr/>
    </dgm:pt>
    <dgm:pt modelId="{FDED727E-C738-46F7-98D4-F5E15A6C8E2F}" type="pres">
      <dgm:prSet presAssocID="{D27931CB-4468-4AE4-A3D7-FDEA833CBFC1}" presName="composite" presStyleCnt="0"/>
      <dgm:spPr/>
    </dgm:pt>
    <dgm:pt modelId="{AA250355-D25F-408C-A697-32CF85A31AC7}" type="pres">
      <dgm:prSet presAssocID="{D27931CB-4468-4AE4-A3D7-FDEA833CBFC1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88C854A-E446-4BF3-8656-C2EC8A1EEEE6}" type="pres">
      <dgm:prSet presAssocID="{D27931CB-4468-4AE4-A3D7-FDEA833CBFC1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40AEDA2-CE15-416F-8845-AAF954F84C06}" type="pres">
      <dgm:prSet presAssocID="{F9FAD861-C360-4E83-82D2-F690CFC10CF7}" presName="sp" presStyleCnt="0"/>
      <dgm:spPr/>
    </dgm:pt>
    <dgm:pt modelId="{421169D7-288E-4BE5-9CCC-E70A3C526721}" type="pres">
      <dgm:prSet presAssocID="{05E8D891-A97A-439B-957D-0F2317707E20}" presName="composite" presStyleCnt="0"/>
      <dgm:spPr/>
    </dgm:pt>
    <dgm:pt modelId="{16B5270B-3E66-4510-90DA-6C68C2FCA863}" type="pres">
      <dgm:prSet presAssocID="{05E8D891-A97A-439B-957D-0F2317707E20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3A534E-5F9D-42F9-ABC1-08BBC4A94518}" type="pres">
      <dgm:prSet presAssocID="{05E8D891-A97A-439B-957D-0F2317707E20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5320769-F3CB-4928-B5A3-CE956A0D928A}" type="pres">
      <dgm:prSet presAssocID="{50F92A59-0C3E-4C40-A77E-0980482A788F}" presName="sp" presStyleCnt="0"/>
      <dgm:spPr/>
    </dgm:pt>
    <dgm:pt modelId="{324CC880-1DEF-413C-9230-DE29BF31D72B}" type="pres">
      <dgm:prSet presAssocID="{1D24F93A-A45D-4B83-8154-8798F8B6D0A9}" presName="composite" presStyleCnt="0"/>
      <dgm:spPr/>
    </dgm:pt>
    <dgm:pt modelId="{72E2C159-2918-45E0-88CA-7B4B1A220062}" type="pres">
      <dgm:prSet presAssocID="{1D24F93A-A45D-4B83-8154-8798F8B6D0A9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A0271F9-2623-4075-BBA2-2C7F8E27B50A}" type="pres">
      <dgm:prSet presAssocID="{1D24F93A-A45D-4B83-8154-8798F8B6D0A9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BA118AB3-897B-4556-A91A-AED72A632628}" type="pres">
      <dgm:prSet presAssocID="{BC7D6C88-EE21-417C-ABAE-0C99C5FDFF74}" presName="sp" presStyleCnt="0"/>
      <dgm:spPr/>
    </dgm:pt>
    <dgm:pt modelId="{B7BB22CB-F8E2-4147-9067-0BD2035FAE8E}" type="pres">
      <dgm:prSet presAssocID="{3FC04A79-5E16-41F8-9559-3EE390557762}" presName="composite" presStyleCnt="0"/>
      <dgm:spPr/>
    </dgm:pt>
    <dgm:pt modelId="{7903E4AD-9C95-415C-8C7B-1C1CE1418994}" type="pres">
      <dgm:prSet presAssocID="{3FC04A79-5E16-41F8-9559-3EE390557762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3DDF4D0-CAE8-4349-8402-7D37DB317D42}" type="pres">
      <dgm:prSet presAssocID="{3FC04A79-5E16-41F8-9559-3EE390557762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5BCE61B-2D83-4B13-A653-FD7E8DAF4600}" type="pres">
      <dgm:prSet presAssocID="{18D405BC-4D6C-444E-A088-0AD2A19B7674}" presName="sp" presStyleCnt="0"/>
      <dgm:spPr/>
    </dgm:pt>
    <dgm:pt modelId="{AF78F30C-89B7-4E1A-BAFC-CCFF0D32B0C9}" type="pres">
      <dgm:prSet presAssocID="{47F52ABF-77ED-4E46-8CAC-9074EE53F0E7}" presName="composite" presStyleCnt="0"/>
      <dgm:spPr/>
    </dgm:pt>
    <dgm:pt modelId="{44CCBD7C-78B7-432A-8210-6118839C8DB3}" type="pres">
      <dgm:prSet presAssocID="{47F52ABF-77ED-4E46-8CAC-9074EE53F0E7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7D7A315-525F-4881-96C6-F9DA89F9CF78}" type="pres">
      <dgm:prSet presAssocID="{47F52ABF-77ED-4E46-8CAC-9074EE53F0E7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255F567A-B004-4140-BE75-D32C01450E73}" type="presOf" srcId="{FA360C46-3BC5-45C8-9555-17D7B85FF8DB}" destId="{599DF6C2-C1B9-4EAA-877C-AE94831DA3CD}" srcOrd="0" destOrd="0" presId="urn:microsoft.com/office/officeart/2005/8/layout/chevron2"/>
    <dgm:cxn modelId="{94A469BE-9028-4DBC-B4B9-9BF736D4AF19}" srcId="{05E8D891-A97A-439B-957D-0F2317707E20}" destId="{92868D53-5A93-4BE3-97FC-E691C3F80A55}" srcOrd="0" destOrd="0" parTransId="{7D51F16A-06A0-4B32-A9F2-D126955460FC}" sibTransId="{52A07ADE-C83F-4722-8280-42CBE09A915F}"/>
    <dgm:cxn modelId="{8D4D97A1-E220-4A6C-9B71-7ADC3E9ECCDF}" type="presOf" srcId="{47F52ABF-77ED-4E46-8CAC-9074EE53F0E7}" destId="{44CCBD7C-78B7-432A-8210-6118839C8DB3}" srcOrd="0" destOrd="0" presId="urn:microsoft.com/office/officeart/2005/8/layout/chevron2"/>
    <dgm:cxn modelId="{A42CF89C-8342-4CE9-9C24-2014C48B2077}" srcId="{1D24F93A-A45D-4B83-8154-8798F8B6D0A9}" destId="{BFB369E4-EBFB-497F-935F-7E9AC89AE4A4}" srcOrd="0" destOrd="0" parTransId="{82F47379-941E-4B1C-B310-B58BC21724DB}" sibTransId="{F6672A28-93B5-4D77-9C17-4CB715A55BB5}"/>
    <dgm:cxn modelId="{C8281E00-2684-4E15-B45A-3CE5591985AC}" srcId="{8F500F62-7C25-4681-B150-AC350906DBB2}" destId="{FA360C46-3BC5-45C8-9555-17D7B85FF8DB}" srcOrd="0" destOrd="0" parTransId="{DE1FFB31-6553-471E-9FAB-3A5530CDC996}" sibTransId="{92BD0EEF-FB1E-430A-99CC-DCC2023A36C1}"/>
    <dgm:cxn modelId="{BF7BD58F-B648-4FDF-B475-606602B5CF77}" srcId="{A2FEFE17-23F9-4B70-8A72-52F5CAA09E69}" destId="{8F500F62-7C25-4681-B150-AC350906DBB2}" srcOrd="0" destOrd="0" parTransId="{4F6B66D4-4C63-4161-940D-79B417D4C2F5}" sibTransId="{E781A3A4-58A5-43CF-8E94-73A610B8B171}"/>
    <dgm:cxn modelId="{8472D1D7-1AA2-40BD-8563-49D320EBDA24}" srcId="{3FC04A79-5E16-41F8-9559-3EE390557762}" destId="{06618F3A-9541-46C4-A7EA-788315322D24}" srcOrd="0" destOrd="0" parTransId="{76D95D4F-2A3A-4CCD-8797-7D2D15DDD6C4}" sibTransId="{C8DC140D-F573-46FA-9414-C5B4FFDD9933}"/>
    <dgm:cxn modelId="{E2BB9D7A-B771-4B48-AF3D-984D706E996C}" type="presOf" srcId="{05E8D891-A97A-439B-957D-0F2317707E20}" destId="{16B5270B-3E66-4510-90DA-6C68C2FCA863}" srcOrd="0" destOrd="0" presId="urn:microsoft.com/office/officeart/2005/8/layout/chevron2"/>
    <dgm:cxn modelId="{03D48B7D-2890-4601-9F5C-1C821E2082BC}" srcId="{A2FEFE17-23F9-4B70-8A72-52F5CAA09E69}" destId="{1D24F93A-A45D-4B83-8154-8798F8B6D0A9}" srcOrd="3" destOrd="0" parTransId="{E3C76896-7561-4058-9446-CF8421394E9C}" sibTransId="{BC7D6C88-EE21-417C-ABAE-0C99C5FDFF74}"/>
    <dgm:cxn modelId="{239E0C3E-9BC7-4BA7-A1F6-75F569468F3A}" type="presOf" srcId="{3FC04A79-5E16-41F8-9559-3EE390557762}" destId="{7903E4AD-9C95-415C-8C7B-1C1CE1418994}" srcOrd="0" destOrd="0" presId="urn:microsoft.com/office/officeart/2005/8/layout/chevron2"/>
    <dgm:cxn modelId="{93684C40-FBA9-43EB-9A1E-FE618048C3BE}" type="presOf" srcId="{0D994C7F-7091-4C28-99B0-A640D5C33641}" destId="{C88C854A-E446-4BF3-8656-C2EC8A1EEEE6}" srcOrd="0" destOrd="0" presId="urn:microsoft.com/office/officeart/2005/8/layout/chevron2"/>
    <dgm:cxn modelId="{9481424D-0470-42A8-8DE9-85354C1E38A0}" srcId="{D27931CB-4468-4AE4-A3D7-FDEA833CBFC1}" destId="{0D994C7F-7091-4C28-99B0-A640D5C33641}" srcOrd="0" destOrd="0" parTransId="{8F61A25C-48FE-4D81-AA34-4EF33550DB26}" sibTransId="{86550871-4381-447A-8161-CAAE4F93E902}"/>
    <dgm:cxn modelId="{FECA3A14-C926-46D7-9916-C20B9A6F7187}" srcId="{47F52ABF-77ED-4E46-8CAC-9074EE53F0E7}" destId="{01D4FF9D-A13C-40D5-9F11-6E0960F1CC5B}" srcOrd="0" destOrd="0" parTransId="{93AC5F22-E4B3-4D95-9B83-99C284F174A0}" sibTransId="{9BFB4BCE-76C3-4EFA-AA80-61E8964E2AB2}"/>
    <dgm:cxn modelId="{F7738EC7-C244-45BD-927D-9DA973D44136}" srcId="{A2FEFE17-23F9-4B70-8A72-52F5CAA09E69}" destId="{47F52ABF-77ED-4E46-8CAC-9074EE53F0E7}" srcOrd="5" destOrd="0" parTransId="{BEF64D95-0A75-4108-9B3C-17CE5E9F062A}" sibTransId="{01BDB4E1-ACBF-47D4-B6F4-5AB34809A505}"/>
    <dgm:cxn modelId="{BC2B10F1-E42C-4A98-B414-0F89319C5C5E}" type="presOf" srcId="{8F500F62-7C25-4681-B150-AC350906DBB2}" destId="{26AD77EC-B583-4A51-BDC7-36CE7B9E289E}" srcOrd="0" destOrd="0" presId="urn:microsoft.com/office/officeart/2005/8/layout/chevron2"/>
    <dgm:cxn modelId="{460236FD-B48A-4917-8077-5EE58F775D17}" type="presOf" srcId="{D27931CB-4468-4AE4-A3D7-FDEA833CBFC1}" destId="{AA250355-D25F-408C-A697-32CF85A31AC7}" srcOrd="0" destOrd="0" presId="urn:microsoft.com/office/officeart/2005/8/layout/chevron2"/>
    <dgm:cxn modelId="{87B230BE-5FCF-49DF-AFF8-59BBAC65F1AF}" type="presOf" srcId="{01D4FF9D-A13C-40D5-9F11-6E0960F1CC5B}" destId="{97D7A315-525F-4881-96C6-F9DA89F9CF78}" srcOrd="0" destOrd="0" presId="urn:microsoft.com/office/officeart/2005/8/layout/chevron2"/>
    <dgm:cxn modelId="{9D59134E-8069-4AFE-A013-062FEFA0478B}" srcId="{A2FEFE17-23F9-4B70-8A72-52F5CAA09E69}" destId="{3FC04A79-5E16-41F8-9559-3EE390557762}" srcOrd="4" destOrd="0" parTransId="{1491E13A-C4BC-48CB-88F0-3783BDE1BD58}" sibTransId="{18D405BC-4D6C-444E-A088-0AD2A19B7674}"/>
    <dgm:cxn modelId="{AB2D061C-3276-455F-872E-78ED2EEF2B6B}" type="presOf" srcId="{06618F3A-9541-46C4-A7EA-788315322D24}" destId="{D3DDF4D0-CAE8-4349-8402-7D37DB317D42}" srcOrd="0" destOrd="0" presId="urn:microsoft.com/office/officeart/2005/8/layout/chevron2"/>
    <dgm:cxn modelId="{A69E0135-8E80-45EE-A2E0-B048A56D277A}" type="presOf" srcId="{1D24F93A-A45D-4B83-8154-8798F8B6D0A9}" destId="{72E2C159-2918-45E0-88CA-7B4B1A220062}" srcOrd="0" destOrd="0" presId="urn:microsoft.com/office/officeart/2005/8/layout/chevron2"/>
    <dgm:cxn modelId="{AAF37F76-680B-4DD0-A70A-4DD5D638B9A8}" srcId="{A2FEFE17-23F9-4B70-8A72-52F5CAA09E69}" destId="{D27931CB-4468-4AE4-A3D7-FDEA833CBFC1}" srcOrd="1" destOrd="0" parTransId="{7E6C6FF3-B5DB-4784-BDE7-C15842864DE4}" sibTransId="{F9FAD861-C360-4E83-82D2-F690CFC10CF7}"/>
    <dgm:cxn modelId="{449EA7F8-A2E5-4951-B75C-6127BAB4E116}" type="presOf" srcId="{92868D53-5A93-4BE3-97FC-E691C3F80A55}" destId="{D63A534E-5F9D-42F9-ABC1-08BBC4A94518}" srcOrd="0" destOrd="0" presId="urn:microsoft.com/office/officeart/2005/8/layout/chevron2"/>
    <dgm:cxn modelId="{ACAB5CF3-4C6C-48F5-8E46-121F119B59CD}" srcId="{A2FEFE17-23F9-4B70-8A72-52F5CAA09E69}" destId="{05E8D891-A97A-439B-957D-0F2317707E20}" srcOrd="2" destOrd="0" parTransId="{A58BC2C0-EDD4-4CDA-99E1-7A2947F38681}" sibTransId="{50F92A59-0C3E-4C40-A77E-0980482A788F}"/>
    <dgm:cxn modelId="{8F6FA5AE-5B87-49FC-AC30-38A4097547C3}" type="presOf" srcId="{A2FEFE17-23F9-4B70-8A72-52F5CAA09E69}" destId="{086DB0F2-08DD-4779-9693-03BB5BEA06BF}" srcOrd="0" destOrd="0" presId="urn:microsoft.com/office/officeart/2005/8/layout/chevron2"/>
    <dgm:cxn modelId="{7A1F2C5D-26AD-406C-8508-038ACD66CF40}" type="presOf" srcId="{BFB369E4-EBFB-497F-935F-7E9AC89AE4A4}" destId="{5A0271F9-2623-4075-BBA2-2C7F8E27B50A}" srcOrd="0" destOrd="0" presId="urn:microsoft.com/office/officeart/2005/8/layout/chevron2"/>
    <dgm:cxn modelId="{80E681C4-FCBC-4DC8-836B-E90697E0B8C8}" type="presParOf" srcId="{086DB0F2-08DD-4779-9693-03BB5BEA06BF}" destId="{B657CA64-9D8E-40CC-9EDE-66B4047E96B9}" srcOrd="0" destOrd="0" presId="urn:microsoft.com/office/officeart/2005/8/layout/chevron2"/>
    <dgm:cxn modelId="{77C6D754-F82B-4ACC-B6A5-584342D24F70}" type="presParOf" srcId="{B657CA64-9D8E-40CC-9EDE-66B4047E96B9}" destId="{26AD77EC-B583-4A51-BDC7-36CE7B9E289E}" srcOrd="0" destOrd="0" presId="urn:microsoft.com/office/officeart/2005/8/layout/chevron2"/>
    <dgm:cxn modelId="{4126305C-9A98-4726-8D35-F5E05373DB55}" type="presParOf" srcId="{B657CA64-9D8E-40CC-9EDE-66B4047E96B9}" destId="{599DF6C2-C1B9-4EAA-877C-AE94831DA3CD}" srcOrd="1" destOrd="0" presId="urn:microsoft.com/office/officeart/2005/8/layout/chevron2"/>
    <dgm:cxn modelId="{82AC8A2B-F0B9-4F7A-879D-A55FE50A78FF}" type="presParOf" srcId="{086DB0F2-08DD-4779-9693-03BB5BEA06BF}" destId="{CACFFFDE-4DB7-4640-841B-3F3F5DC9E707}" srcOrd="1" destOrd="0" presId="urn:microsoft.com/office/officeart/2005/8/layout/chevron2"/>
    <dgm:cxn modelId="{CEFAC2B9-F3BD-4FA4-8779-2F1E3B5850E0}" type="presParOf" srcId="{086DB0F2-08DD-4779-9693-03BB5BEA06BF}" destId="{FDED727E-C738-46F7-98D4-F5E15A6C8E2F}" srcOrd="2" destOrd="0" presId="urn:microsoft.com/office/officeart/2005/8/layout/chevron2"/>
    <dgm:cxn modelId="{61CEB2B5-4956-41DF-A172-C4D95581BFB3}" type="presParOf" srcId="{FDED727E-C738-46F7-98D4-F5E15A6C8E2F}" destId="{AA250355-D25F-408C-A697-32CF85A31AC7}" srcOrd="0" destOrd="0" presId="urn:microsoft.com/office/officeart/2005/8/layout/chevron2"/>
    <dgm:cxn modelId="{BA4AD5B7-EF9A-46A1-999F-D5D91BADD5BE}" type="presParOf" srcId="{FDED727E-C738-46F7-98D4-F5E15A6C8E2F}" destId="{C88C854A-E446-4BF3-8656-C2EC8A1EEEE6}" srcOrd="1" destOrd="0" presId="urn:microsoft.com/office/officeart/2005/8/layout/chevron2"/>
    <dgm:cxn modelId="{04803E40-EE59-48F9-9312-53440469F823}" type="presParOf" srcId="{086DB0F2-08DD-4779-9693-03BB5BEA06BF}" destId="{F40AEDA2-CE15-416F-8845-AAF954F84C06}" srcOrd="3" destOrd="0" presId="urn:microsoft.com/office/officeart/2005/8/layout/chevron2"/>
    <dgm:cxn modelId="{42102436-F242-4A2B-80A7-A5A462BBAC5C}" type="presParOf" srcId="{086DB0F2-08DD-4779-9693-03BB5BEA06BF}" destId="{421169D7-288E-4BE5-9CCC-E70A3C526721}" srcOrd="4" destOrd="0" presId="urn:microsoft.com/office/officeart/2005/8/layout/chevron2"/>
    <dgm:cxn modelId="{EBFFC6D1-C935-42EB-ACCC-72FAA909B798}" type="presParOf" srcId="{421169D7-288E-4BE5-9CCC-E70A3C526721}" destId="{16B5270B-3E66-4510-90DA-6C68C2FCA863}" srcOrd="0" destOrd="0" presId="urn:microsoft.com/office/officeart/2005/8/layout/chevron2"/>
    <dgm:cxn modelId="{29CC5081-9E4B-47BE-97CE-14495602D178}" type="presParOf" srcId="{421169D7-288E-4BE5-9CCC-E70A3C526721}" destId="{D63A534E-5F9D-42F9-ABC1-08BBC4A94518}" srcOrd="1" destOrd="0" presId="urn:microsoft.com/office/officeart/2005/8/layout/chevron2"/>
    <dgm:cxn modelId="{CC3CA003-5B8B-46AD-926E-A81E72A8B37D}" type="presParOf" srcId="{086DB0F2-08DD-4779-9693-03BB5BEA06BF}" destId="{15320769-F3CB-4928-B5A3-CE956A0D928A}" srcOrd="5" destOrd="0" presId="urn:microsoft.com/office/officeart/2005/8/layout/chevron2"/>
    <dgm:cxn modelId="{BBF951E1-15BD-4D23-9847-C81B47B03EF0}" type="presParOf" srcId="{086DB0F2-08DD-4779-9693-03BB5BEA06BF}" destId="{324CC880-1DEF-413C-9230-DE29BF31D72B}" srcOrd="6" destOrd="0" presId="urn:microsoft.com/office/officeart/2005/8/layout/chevron2"/>
    <dgm:cxn modelId="{455B384E-2160-4A58-9666-9EB2AC5E78B3}" type="presParOf" srcId="{324CC880-1DEF-413C-9230-DE29BF31D72B}" destId="{72E2C159-2918-45E0-88CA-7B4B1A220062}" srcOrd="0" destOrd="0" presId="urn:microsoft.com/office/officeart/2005/8/layout/chevron2"/>
    <dgm:cxn modelId="{7CD91929-E76A-4EAA-97F2-9C173E6AD87A}" type="presParOf" srcId="{324CC880-1DEF-413C-9230-DE29BF31D72B}" destId="{5A0271F9-2623-4075-BBA2-2C7F8E27B50A}" srcOrd="1" destOrd="0" presId="urn:microsoft.com/office/officeart/2005/8/layout/chevron2"/>
    <dgm:cxn modelId="{E7E11903-7C43-4776-887D-81AF63A0A988}" type="presParOf" srcId="{086DB0F2-08DD-4779-9693-03BB5BEA06BF}" destId="{BA118AB3-897B-4556-A91A-AED72A632628}" srcOrd="7" destOrd="0" presId="urn:microsoft.com/office/officeart/2005/8/layout/chevron2"/>
    <dgm:cxn modelId="{88A5CA84-41DA-4D07-964B-918A50DC11F5}" type="presParOf" srcId="{086DB0F2-08DD-4779-9693-03BB5BEA06BF}" destId="{B7BB22CB-F8E2-4147-9067-0BD2035FAE8E}" srcOrd="8" destOrd="0" presId="urn:microsoft.com/office/officeart/2005/8/layout/chevron2"/>
    <dgm:cxn modelId="{0A5CBE56-4B9D-428F-BEB3-52F365EA41CC}" type="presParOf" srcId="{B7BB22CB-F8E2-4147-9067-0BD2035FAE8E}" destId="{7903E4AD-9C95-415C-8C7B-1C1CE1418994}" srcOrd="0" destOrd="0" presId="urn:microsoft.com/office/officeart/2005/8/layout/chevron2"/>
    <dgm:cxn modelId="{48566014-D302-417D-8E9C-7D7ABB1AED87}" type="presParOf" srcId="{B7BB22CB-F8E2-4147-9067-0BD2035FAE8E}" destId="{D3DDF4D0-CAE8-4349-8402-7D37DB317D42}" srcOrd="1" destOrd="0" presId="urn:microsoft.com/office/officeart/2005/8/layout/chevron2"/>
    <dgm:cxn modelId="{FB86F053-0105-4EEE-9A30-7FE63A022448}" type="presParOf" srcId="{086DB0F2-08DD-4779-9693-03BB5BEA06BF}" destId="{55BCE61B-2D83-4B13-A653-FD7E8DAF4600}" srcOrd="9" destOrd="0" presId="urn:microsoft.com/office/officeart/2005/8/layout/chevron2"/>
    <dgm:cxn modelId="{43A6E169-D44B-46FB-860D-8078F06D7C49}" type="presParOf" srcId="{086DB0F2-08DD-4779-9693-03BB5BEA06BF}" destId="{AF78F30C-89B7-4E1A-BAFC-CCFF0D32B0C9}" srcOrd="10" destOrd="0" presId="urn:microsoft.com/office/officeart/2005/8/layout/chevron2"/>
    <dgm:cxn modelId="{89EBF5EC-4495-43D0-A29D-7916D38F2F1B}" type="presParOf" srcId="{AF78F30C-89B7-4E1A-BAFC-CCFF0D32B0C9}" destId="{44CCBD7C-78B7-432A-8210-6118839C8DB3}" srcOrd="0" destOrd="0" presId="urn:microsoft.com/office/officeart/2005/8/layout/chevron2"/>
    <dgm:cxn modelId="{14042658-CCAF-4238-AB5F-20EF0DA63064}" type="presParOf" srcId="{AF78F30C-89B7-4E1A-BAFC-CCFF0D32B0C9}" destId="{97D7A315-525F-4881-96C6-F9DA89F9CF7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2FEFE17-23F9-4B70-8A72-52F5CAA09E6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8F500F62-7C25-4681-B150-AC350906DBB2}">
      <dgm:prSet phldrT="[Text]"/>
      <dgm:spPr/>
      <dgm:t>
        <a:bodyPr/>
        <a:lstStyle/>
        <a:p>
          <a:r>
            <a:rPr lang="id-ID" dirty="0" smtClean="0"/>
            <a:t>1.</a:t>
          </a:r>
          <a:endParaRPr lang="id-ID" dirty="0"/>
        </a:p>
      </dgm:t>
    </dgm:pt>
    <dgm:pt modelId="{4F6B66D4-4C63-4161-940D-79B417D4C2F5}" type="parTrans" cxnId="{BF7BD58F-B648-4FDF-B475-606602B5CF77}">
      <dgm:prSet/>
      <dgm:spPr/>
      <dgm:t>
        <a:bodyPr/>
        <a:lstStyle/>
        <a:p>
          <a:endParaRPr lang="id-ID"/>
        </a:p>
      </dgm:t>
    </dgm:pt>
    <dgm:pt modelId="{E781A3A4-58A5-43CF-8E94-73A610B8B171}" type="sibTrans" cxnId="{BF7BD58F-B648-4FDF-B475-606602B5CF77}">
      <dgm:prSet/>
      <dgm:spPr/>
      <dgm:t>
        <a:bodyPr/>
        <a:lstStyle/>
        <a:p>
          <a:endParaRPr lang="id-ID"/>
        </a:p>
      </dgm:t>
    </dgm:pt>
    <dgm:pt modelId="{FA360C46-3BC5-45C8-9555-17D7B85FF8DB}">
      <dgm:prSet phldrT="[Text]"/>
      <dgm:spPr/>
      <dgm:t>
        <a:bodyPr/>
        <a:lstStyle/>
        <a:p>
          <a:r>
            <a:rPr lang="id-ID" dirty="0" smtClean="0"/>
            <a:t>Skrining</a:t>
          </a:r>
          <a:r>
            <a:rPr lang="id-ID" baseline="0" dirty="0" smtClean="0"/>
            <a:t> Penyakit Tidak Menular (PTM) bagi peserta kegiatan sosialisasi Gerakan masyarakat hidup sehat (Germas)</a:t>
          </a:r>
          <a:endParaRPr lang="id-ID" dirty="0"/>
        </a:p>
      </dgm:t>
    </dgm:pt>
    <dgm:pt modelId="{DE1FFB31-6553-471E-9FAB-3A5530CDC996}" type="parTrans" cxnId="{C8281E00-2684-4E15-B45A-3CE5591985AC}">
      <dgm:prSet/>
      <dgm:spPr/>
      <dgm:t>
        <a:bodyPr/>
        <a:lstStyle/>
        <a:p>
          <a:endParaRPr lang="id-ID"/>
        </a:p>
      </dgm:t>
    </dgm:pt>
    <dgm:pt modelId="{92BD0EEF-FB1E-430A-99CC-DCC2023A36C1}" type="sibTrans" cxnId="{C8281E00-2684-4E15-B45A-3CE5591985AC}">
      <dgm:prSet/>
      <dgm:spPr/>
      <dgm:t>
        <a:bodyPr/>
        <a:lstStyle/>
        <a:p>
          <a:endParaRPr lang="id-ID"/>
        </a:p>
      </dgm:t>
    </dgm:pt>
    <dgm:pt modelId="{D27931CB-4468-4AE4-A3D7-FDEA833CBFC1}">
      <dgm:prSet phldrT="[Text]"/>
      <dgm:spPr/>
      <dgm:t>
        <a:bodyPr/>
        <a:lstStyle/>
        <a:p>
          <a:r>
            <a:rPr lang="id-ID" dirty="0" smtClean="0"/>
            <a:t>2.</a:t>
          </a:r>
          <a:endParaRPr lang="id-ID" dirty="0"/>
        </a:p>
      </dgm:t>
    </dgm:pt>
    <dgm:pt modelId="{7E6C6FF3-B5DB-4784-BDE7-C15842864DE4}" type="parTrans" cxnId="{AAF37F76-680B-4DD0-A70A-4DD5D638B9A8}">
      <dgm:prSet/>
      <dgm:spPr/>
      <dgm:t>
        <a:bodyPr/>
        <a:lstStyle/>
        <a:p>
          <a:endParaRPr lang="id-ID"/>
        </a:p>
      </dgm:t>
    </dgm:pt>
    <dgm:pt modelId="{F9FAD861-C360-4E83-82D2-F690CFC10CF7}" type="sibTrans" cxnId="{AAF37F76-680B-4DD0-A70A-4DD5D638B9A8}">
      <dgm:prSet/>
      <dgm:spPr/>
      <dgm:t>
        <a:bodyPr/>
        <a:lstStyle/>
        <a:p>
          <a:endParaRPr lang="id-ID"/>
        </a:p>
      </dgm:t>
    </dgm:pt>
    <dgm:pt modelId="{0D994C7F-7091-4C28-99B0-A640D5C33641}">
      <dgm:prSet phldrT="[Text]"/>
      <dgm:spPr/>
      <dgm:t>
        <a:bodyPr/>
        <a:lstStyle/>
        <a:p>
          <a:r>
            <a:rPr lang="id-ID" dirty="0" smtClean="0"/>
            <a:t>Pelantikan kepengurusan Saka Bhakti Husada (SBH) dengan Kwartir Cabang (Kwarcab) Kab. Sumedang</a:t>
          </a:r>
          <a:endParaRPr lang="id-ID" dirty="0"/>
        </a:p>
      </dgm:t>
    </dgm:pt>
    <dgm:pt modelId="{8F61A25C-48FE-4D81-AA34-4EF33550DB26}" type="parTrans" cxnId="{9481424D-0470-42A8-8DE9-85354C1E38A0}">
      <dgm:prSet/>
      <dgm:spPr/>
      <dgm:t>
        <a:bodyPr/>
        <a:lstStyle/>
        <a:p>
          <a:endParaRPr lang="id-ID"/>
        </a:p>
      </dgm:t>
    </dgm:pt>
    <dgm:pt modelId="{86550871-4381-447A-8161-CAAE4F93E902}" type="sibTrans" cxnId="{9481424D-0470-42A8-8DE9-85354C1E38A0}">
      <dgm:prSet/>
      <dgm:spPr/>
      <dgm:t>
        <a:bodyPr/>
        <a:lstStyle/>
        <a:p>
          <a:endParaRPr lang="id-ID"/>
        </a:p>
      </dgm:t>
    </dgm:pt>
    <dgm:pt modelId="{05E8D891-A97A-439B-957D-0F2317707E20}">
      <dgm:prSet phldrT="[Text]"/>
      <dgm:spPr/>
      <dgm:t>
        <a:bodyPr/>
        <a:lstStyle/>
        <a:p>
          <a:r>
            <a:rPr lang="id-ID" dirty="0" smtClean="0"/>
            <a:t>3</a:t>
          </a:r>
          <a:endParaRPr lang="id-ID" dirty="0"/>
        </a:p>
      </dgm:t>
    </dgm:pt>
    <dgm:pt modelId="{A58BC2C0-EDD4-4CDA-99E1-7A2947F38681}" type="parTrans" cxnId="{ACAB5CF3-4C6C-48F5-8E46-121F119B59CD}">
      <dgm:prSet/>
      <dgm:spPr/>
      <dgm:t>
        <a:bodyPr/>
        <a:lstStyle/>
        <a:p>
          <a:endParaRPr lang="id-ID"/>
        </a:p>
      </dgm:t>
    </dgm:pt>
    <dgm:pt modelId="{50F92A59-0C3E-4C40-A77E-0980482A788F}" type="sibTrans" cxnId="{ACAB5CF3-4C6C-48F5-8E46-121F119B59CD}">
      <dgm:prSet/>
      <dgm:spPr/>
      <dgm:t>
        <a:bodyPr/>
        <a:lstStyle/>
        <a:p>
          <a:endParaRPr lang="id-ID"/>
        </a:p>
      </dgm:t>
    </dgm:pt>
    <dgm:pt modelId="{1D24F93A-A45D-4B83-8154-8798F8B6D0A9}">
      <dgm:prSet phldrT="[Text]"/>
      <dgm:spPr/>
      <dgm:t>
        <a:bodyPr/>
        <a:lstStyle/>
        <a:p>
          <a:r>
            <a:rPr lang="id-ID" dirty="0" smtClean="0"/>
            <a:t>4.</a:t>
          </a:r>
          <a:endParaRPr lang="id-ID" dirty="0"/>
        </a:p>
      </dgm:t>
    </dgm:pt>
    <dgm:pt modelId="{E3C76896-7561-4058-9446-CF8421394E9C}" type="parTrans" cxnId="{03D48B7D-2890-4601-9F5C-1C821E2082BC}">
      <dgm:prSet/>
      <dgm:spPr/>
      <dgm:t>
        <a:bodyPr/>
        <a:lstStyle/>
        <a:p>
          <a:endParaRPr lang="id-ID"/>
        </a:p>
      </dgm:t>
    </dgm:pt>
    <dgm:pt modelId="{BC7D6C88-EE21-417C-ABAE-0C99C5FDFF74}" type="sibTrans" cxnId="{03D48B7D-2890-4601-9F5C-1C821E2082BC}">
      <dgm:prSet/>
      <dgm:spPr/>
      <dgm:t>
        <a:bodyPr/>
        <a:lstStyle/>
        <a:p>
          <a:endParaRPr lang="id-ID"/>
        </a:p>
      </dgm:t>
    </dgm:pt>
    <dgm:pt modelId="{92868D53-5A93-4BE3-97FC-E691C3F80A55}">
      <dgm:prSet/>
      <dgm:spPr/>
      <dgm:t>
        <a:bodyPr/>
        <a:lstStyle/>
        <a:p>
          <a:r>
            <a:rPr lang="id-ID" dirty="0" smtClean="0"/>
            <a:t>Pengembangan model peningkatan strata Desa Siaga Aktif</a:t>
          </a:r>
          <a:endParaRPr lang="id-ID" dirty="0"/>
        </a:p>
      </dgm:t>
    </dgm:pt>
    <dgm:pt modelId="{7D51F16A-06A0-4B32-A9F2-D126955460FC}" type="parTrans" cxnId="{94A469BE-9028-4DBC-B4B9-9BF736D4AF19}">
      <dgm:prSet/>
      <dgm:spPr/>
      <dgm:t>
        <a:bodyPr/>
        <a:lstStyle/>
        <a:p>
          <a:endParaRPr lang="id-ID"/>
        </a:p>
      </dgm:t>
    </dgm:pt>
    <dgm:pt modelId="{52A07ADE-C83F-4722-8280-42CBE09A915F}" type="sibTrans" cxnId="{94A469BE-9028-4DBC-B4B9-9BF736D4AF19}">
      <dgm:prSet/>
      <dgm:spPr/>
      <dgm:t>
        <a:bodyPr/>
        <a:lstStyle/>
        <a:p>
          <a:endParaRPr lang="id-ID"/>
        </a:p>
      </dgm:t>
    </dgm:pt>
    <dgm:pt modelId="{BFB369E4-EBFB-497F-935F-7E9AC89AE4A4}">
      <dgm:prSet/>
      <dgm:spPr/>
      <dgm:t>
        <a:bodyPr/>
        <a:lstStyle/>
        <a:p>
          <a:r>
            <a:rPr lang="id-ID" dirty="0" smtClean="0"/>
            <a:t>Sosialisasi senam peregangan di Dinas Kesehatan dan UPT Puskesmas Se-Kabupaten Sumedang</a:t>
          </a:r>
          <a:endParaRPr lang="id-ID" dirty="0"/>
        </a:p>
      </dgm:t>
    </dgm:pt>
    <dgm:pt modelId="{82F47379-941E-4B1C-B310-B58BC21724DB}" type="parTrans" cxnId="{A42CF89C-8342-4CE9-9C24-2014C48B2077}">
      <dgm:prSet/>
      <dgm:spPr/>
      <dgm:t>
        <a:bodyPr/>
        <a:lstStyle/>
        <a:p>
          <a:endParaRPr lang="id-ID"/>
        </a:p>
      </dgm:t>
    </dgm:pt>
    <dgm:pt modelId="{F6672A28-93B5-4D77-9C17-4CB715A55BB5}" type="sibTrans" cxnId="{A42CF89C-8342-4CE9-9C24-2014C48B2077}">
      <dgm:prSet/>
      <dgm:spPr/>
      <dgm:t>
        <a:bodyPr/>
        <a:lstStyle/>
        <a:p>
          <a:endParaRPr lang="id-ID"/>
        </a:p>
      </dgm:t>
    </dgm:pt>
    <dgm:pt modelId="{086DB0F2-08DD-4779-9693-03BB5BEA06BF}" type="pres">
      <dgm:prSet presAssocID="{A2FEFE17-23F9-4B70-8A72-52F5CAA09E6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657CA64-9D8E-40CC-9EDE-66B4047E96B9}" type="pres">
      <dgm:prSet presAssocID="{8F500F62-7C25-4681-B150-AC350906DBB2}" presName="composite" presStyleCnt="0"/>
      <dgm:spPr/>
    </dgm:pt>
    <dgm:pt modelId="{26AD77EC-B583-4A51-BDC7-36CE7B9E289E}" type="pres">
      <dgm:prSet presAssocID="{8F500F62-7C25-4681-B150-AC350906DBB2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99DF6C2-C1B9-4EAA-877C-AE94831DA3CD}" type="pres">
      <dgm:prSet presAssocID="{8F500F62-7C25-4681-B150-AC350906DBB2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ACFFFDE-4DB7-4640-841B-3F3F5DC9E707}" type="pres">
      <dgm:prSet presAssocID="{E781A3A4-58A5-43CF-8E94-73A610B8B171}" presName="sp" presStyleCnt="0"/>
      <dgm:spPr/>
    </dgm:pt>
    <dgm:pt modelId="{FDED727E-C738-46F7-98D4-F5E15A6C8E2F}" type="pres">
      <dgm:prSet presAssocID="{D27931CB-4468-4AE4-A3D7-FDEA833CBFC1}" presName="composite" presStyleCnt="0"/>
      <dgm:spPr/>
    </dgm:pt>
    <dgm:pt modelId="{AA250355-D25F-408C-A697-32CF85A31AC7}" type="pres">
      <dgm:prSet presAssocID="{D27931CB-4468-4AE4-A3D7-FDEA833CBFC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C88C854A-E446-4BF3-8656-C2EC8A1EEEE6}" type="pres">
      <dgm:prSet presAssocID="{D27931CB-4468-4AE4-A3D7-FDEA833CBFC1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F40AEDA2-CE15-416F-8845-AAF954F84C06}" type="pres">
      <dgm:prSet presAssocID="{F9FAD861-C360-4E83-82D2-F690CFC10CF7}" presName="sp" presStyleCnt="0"/>
      <dgm:spPr/>
    </dgm:pt>
    <dgm:pt modelId="{421169D7-288E-4BE5-9CCC-E70A3C526721}" type="pres">
      <dgm:prSet presAssocID="{05E8D891-A97A-439B-957D-0F2317707E20}" presName="composite" presStyleCnt="0"/>
      <dgm:spPr/>
    </dgm:pt>
    <dgm:pt modelId="{16B5270B-3E66-4510-90DA-6C68C2FCA863}" type="pres">
      <dgm:prSet presAssocID="{05E8D891-A97A-439B-957D-0F2317707E20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3A534E-5F9D-42F9-ABC1-08BBC4A94518}" type="pres">
      <dgm:prSet presAssocID="{05E8D891-A97A-439B-957D-0F2317707E20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5320769-F3CB-4928-B5A3-CE956A0D928A}" type="pres">
      <dgm:prSet presAssocID="{50F92A59-0C3E-4C40-A77E-0980482A788F}" presName="sp" presStyleCnt="0"/>
      <dgm:spPr/>
    </dgm:pt>
    <dgm:pt modelId="{324CC880-1DEF-413C-9230-DE29BF31D72B}" type="pres">
      <dgm:prSet presAssocID="{1D24F93A-A45D-4B83-8154-8798F8B6D0A9}" presName="composite" presStyleCnt="0"/>
      <dgm:spPr/>
    </dgm:pt>
    <dgm:pt modelId="{72E2C159-2918-45E0-88CA-7B4B1A220062}" type="pres">
      <dgm:prSet presAssocID="{1D24F93A-A45D-4B83-8154-8798F8B6D0A9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A0271F9-2623-4075-BBA2-2C7F8E27B50A}" type="pres">
      <dgm:prSet presAssocID="{1D24F93A-A45D-4B83-8154-8798F8B6D0A9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7E317BF5-354A-406C-B6E3-D750197E1348}" type="presOf" srcId="{FA360C46-3BC5-45C8-9555-17D7B85FF8DB}" destId="{599DF6C2-C1B9-4EAA-877C-AE94831DA3CD}" srcOrd="0" destOrd="0" presId="urn:microsoft.com/office/officeart/2005/8/layout/chevron2"/>
    <dgm:cxn modelId="{C8281E00-2684-4E15-B45A-3CE5591985AC}" srcId="{8F500F62-7C25-4681-B150-AC350906DBB2}" destId="{FA360C46-3BC5-45C8-9555-17D7B85FF8DB}" srcOrd="0" destOrd="0" parTransId="{DE1FFB31-6553-471E-9FAB-3A5530CDC996}" sibTransId="{92BD0EEF-FB1E-430A-99CC-DCC2023A36C1}"/>
    <dgm:cxn modelId="{D6F32AB9-6481-4911-B843-AEA64BBB3FAC}" type="presOf" srcId="{1D24F93A-A45D-4B83-8154-8798F8B6D0A9}" destId="{72E2C159-2918-45E0-88CA-7B4B1A220062}" srcOrd="0" destOrd="0" presId="urn:microsoft.com/office/officeart/2005/8/layout/chevron2"/>
    <dgm:cxn modelId="{6DFAC6E7-45DD-422C-BC08-8A2C14772B3B}" type="presOf" srcId="{0D994C7F-7091-4C28-99B0-A640D5C33641}" destId="{C88C854A-E446-4BF3-8656-C2EC8A1EEEE6}" srcOrd="0" destOrd="0" presId="urn:microsoft.com/office/officeart/2005/8/layout/chevron2"/>
    <dgm:cxn modelId="{9481424D-0470-42A8-8DE9-85354C1E38A0}" srcId="{D27931CB-4468-4AE4-A3D7-FDEA833CBFC1}" destId="{0D994C7F-7091-4C28-99B0-A640D5C33641}" srcOrd="0" destOrd="0" parTransId="{8F61A25C-48FE-4D81-AA34-4EF33550DB26}" sibTransId="{86550871-4381-447A-8161-CAAE4F93E902}"/>
    <dgm:cxn modelId="{568A8191-B7B2-4830-87FF-D85C48A62F61}" type="presOf" srcId="{D27931CB-4468-4AE4-A3D7-FDEA833CBFC1}" destId="{AA250355-D25F-408C-A697-32CF85A31AC7}" srcOrd="0" destOrd="0" presId="urn:microsoft.com/office/officeart/2005/8/layout/chevron2"/>
    <dgm:cxn modelId="{94A469BE-9028-4DBC-B4B9-9BF736D4AF19}" srcId="{05E8D891-A97A-439B-957D-0F2317707E20}" destId="{92868D53-5A93-4BE3-97FC-E691C3F80A55}" srcOrd="0" destOrd="0" parTransId="{7D51F16A-06A0-4B32-A9F2-D126955460FC}" sibTransId="{52A07ADE-C83F-4722-8280-42CBE09A915F}"/>
    <dgm:cxn modelId="{ACAB5CF3-4C6C-48F5-8E46-121F119B59CD}" srcId="{A2FEFE17-23F9-4B70-8A72-52F5CAA09E69}" destId="{05E8D891-A97A-439B-957D-0F2317707E20}" srcOrd="2" destOrd="0" parTransId="{A58BC2C0-EDD4-4CDA-99E1-7A2947F38681}" sibTransId="{50F92A59-0C3E-4C40-A77E-0980482A788F}"/>
    <dgm:cxn modelId="{BF7BD58F-B648-4FDF-B475-606602B5CF77}" srcId="{A2FEFE17-23F9-4B70-8A72-52F5CAA09E69}" destId="{8F500F62-7C25-4681-B150-AC350906DBB2}" srcOrd="0" destOrd="0" parTransId="{4F6B66D4-4C63-4161-940D-79B417D4C2F5}" sibTransId="{E781A3A4-58A5-43CF-8E94-73A610B8B171}"/>
    <dgm:cxn modelId="{7A73FA83-59CA-4B5F-AC97-632D1C717EBA}" type="presOf" srcId="{92868D53-5A93-4BE3-97FC-E691C3F80A55}" destId="{D63A534E-5F9D-42F9-ABC1-08BBC4A94518}" srcOrd="0" destOrd="0" presId="urn:microsoft.com/office/officeart/2005/8/layout/chevron2"/>
    <dgm:cxn modelId="{F62F39C1-8E6C-49D0-962D-3F33B1A850F5}" type="presOf" srcId="{05E8D891-A97A-439B-957D-0F2317707E20}" destId="{16B5270B-3E66-4510-90DA-6C68C2FCA863}" srcOrd="0" destOrd="0" presId="urn:microsoft.com/office/officeart/2005/8/layout/chevron2"/>
    <dgm:cxn modelId="{E1D96D64-061B-4E27-9821-25A8FA9E171D}" type="presOf" srcId="{8F500F62-7C25-4681-B150-AC350906DBB2}" destId="{26AD77EC-B583-4A51-BDC7-36CE7B9E289E}" srcOrd="0" destOrd="0" presId="urn:microsoft.com/office/officeart/2005/8/layout/chevron2"/>
    <dgm:cxn modelId="{03D48B7D-2890-4601-9F5C-1C821E2082BC}" srcId="{A2FEFE17-23F9-4B70-8A72-52F5CAA09E69}" destId="{1D24F93A-A45D-4B83-8154-8798F8B6D0A9}" srcOrd="3" destOrd="0" parTransId="{E3C76896-7561-4058-9446-CF8421394E9C}" sibTransId="{BC7D6C88-EE21-417C-ABAE-0C99C5FDFF74}"/>
    <dgm:cxn modelId="{33E2F698-DF8A-45B1-A6D7-F9F33D6ABB7D}" type="presOf" srcId="{A2FEFE17-23F9-4B70-8A72-52F5CAA09E69}" destId="{086DB0F2-08DD-4779-9693-03BB5BEA06BF}" srcOrd="0" destOrd="0" presId="urn:microsoft.com/office/officeart/2005/8/layout/chevron2"/>
    <dgm:cxn modelId="{7B22AB8F-4C21-44E7-B82F-C33D2A2D861C}" type="presOf" srcId="{BFB369E4-EBFB-497F-935F-7E9AC89AE4A4}" destId="{5A0271F9-2623-4075-BBA2-2C7F8E27B50A}" srcOrd="0" destOrd="0" presId="urn:microsoft.com/office/officeart/2005/8/layout/chevron2"/>
    <dgm:cxn modelId="{A42CF89C-8342-4CE9-9C24-2014C48B2077}" srcId="{1D24F93A-A45D-4B83-8154-8798F8B6D0A9}" destId="{BFB369E4-EBFB-497F-935F-7E9AC89AE4A4}" srcOrd="0" destOrd="0" parTransId="{82F47379-941E-4B1C-B310-B58BC21724DB}" sibTransId="{F6672A28-93B5-4D77-9C17-4CB715A55BB5}"/>
    <dgm:cxn modelId="{AAF37F76-680B-4DD0-A70A-4DD5D638B9A8}" srcId="{A2FEFE17-23F9-4B70-8A72-52F5CAA09E69}" destId="{D27931CB-4468-4AE4-A3D7-FDEA833CBFC1}" srcOrd="1" destOrd="0" parTransId="{7E6C6FF3-B5DB-4784-BDE7-C15842864DE4}" sibTransId="{F9FAD861-C360-4E83-82D2-F690CFC10CF7}"/>
    <dgm:cxn modelId="{A4621A7B-E79E-44F4-9826-D959D20EB6FB}" type="presParOf" srcId="{086DB0F2-08DD-4779-9693-03BB5BEA06BF}" destId="{B657CA64-9D8E-40CC-9EDE-66B4047E96B9}" srcOrd="0" destOrd="0" presId="urn:microsoft.com/office/officeart/2005/8/layout/chevron2"/>
    <dgm:cxn modelId="{814C47CB-5367-49FF-AA29-B4251DA22A16}" type="presParOf" srcId="{B657CA64-9D8E-40CC-9EDE-66B4047E96B9}" destId="{26AD77EC-B583-4A51-BDC7-36CE7B9E289E}" srcOrd="0" destOrd="0" presId="urn:microsoft.com/office/officeart/2005/8/layout/chevron2"/>
    <dgm:cxn modelId="{C37FED34-EEAE-4B06-83B2-90188A1A9B59}" type="presParOf" srcId="{B657CA64-9D8E-40CC-9EDE-66B4047E96B9}" destId="{599DF6C2-C1B9-4EAA-877C-AE94831DA3CD}" srcOrd="1" destOrd="0" presId="urn:microsoft.com/office/officeart/2005/8/layout/chevron2"/>
    <dgm:cxn modelId="{E6659A9C-1BA6-4422-820C-A06E61A9780E}" type="presParOf" srcId="{086DB0F2-08DD-4779-9693-03BB5BEA06BF}" destId="{CACFFFDE-4DB7-4640-841B-3F3F5DC9E707}" srcOrd="1" destOrd="0" presId="urn:microsoft.com/office/officeart/2005/8/layout/chevron2"/>
    <dgm:cxn modelId="{7BF30E0E-8B2A-4E5A-881D-B6EFCF293110}" type="presParOf" srcId="{086DB0F2-08DD-4779-9693-03BB5BEA06BF}" destId="{FDED727E-C738-46F7-98D4-F5E15A6C8E2F}" srcOrd="2" destOrd="0" presId="urn:microsoft.com/office/officeart/2005/8/layout/chevron2"/>
    <dgm:cxn modelId="{2900F182-F7BD-43D0-B4A7-3FBDE3833496}" type="presParOf" srcId="{FDED727E-C738-46F7-98D4-F5E15A6C8E2F}" destId="{AA250355-D25F-408C-A697-32CF85A31AC7}" srcOrd="0" destOrd="0" presId="urn:microsoft.com/office/officeart/2005/8/layout/chevron2"/>
    <dgm:cxn modelId="{73028181-2F7B-48B7-B195-EC0F2C6913AF}" type="presParOf" srcId="{FDED727E-C738-46F7-98D4-F5E15A6C8E2F}" destId="{C88C854A-E446-4BF3-8656-C2EC8A1EEEE6}" srcOrd="1" destOrd="0" presId="urn:microsoft.com/office/officeart/2005/8/layout/chevron2"/>
    <dgm:cxn modelId="{4C2075B6-C061-45FE-AA93-CDA8DF4BE0D0}" type="presParOf" srcId="{086DB0F2-08DD-4779-9693-03BB5BEA06BF}" destId="{F40AEDA2-CE15-416F-8845-AAF954F84C06}" srcOrd="3" destOrd="0" presId="urn:microsoft.com/office/officeart/2005/8/layout/chevron2"/>
    <dgm:cxn modelId="{94E13CE6-CF1A-4E46-941E-3F72B51F6826}" type="presParOf" srcId="{086DB0F2-08DD-4779-9693-03BB5BEA06BF}" destId="{421169D7-288E-4BE5-9CCC-E70A3C526721}" srcOrd="4" destOrd="0" presId="urn:microsoft.com/office/officeart/2005/8/layout/chevron2"/>
    <dgm:cxn modelId="{DF16B875-A3C0-4179-B222-440AFA735147}" type="presParOf" srcId="{421169D7-288E-4BE5-9CCC-E70A3C526721}" destId="{16B5270B-3E66-4510-90DA-6C68C2FCA863}" srcOrd="0" destOrd="0" presId="urn:microsoft.com/office/officeart/2005/8/layout/chevron2"/>
    <dgm:cxn modelId="{AEB06283-C40B-43DC-B224-FD82E6C6009A}" type="presParOf" srcId="{421169D7-288E-4BE5-9CCC-E70A3C526721}" destId="{D63A534E-5F9D-42F9-ABC1-08BBC4A94518}" srcOrd="1" destOrd="0" presId="urn:microsoft.com/office/officeart/2005/8/layout/chevron2"/>
    <dgm:cxn modelId="{F3956879-5604-48CF-B6F9-47CF3EBD660E}" type="presParOf" srcId="{086DB0F2-08DD-4779-9693-03BB5BEA06BF}" destId="{15320769-F3CB-4928-B5A3-CE956A0D928A}" srcOrd="5" destOrd="0" presId="urn:microsoft.com/office/officeart/2005/8/layout/chevron2"/>
    <dgm:cxn modelId="{5E4AF772-E5EC-44C0-8468-82CAE6D1A1DB}" type="presParOf" srcId="{086DB0F2-08DD-4779-9693-03BB5BEA06BF}" destId="{324CC880-1DEF-413C-9230-DE29BF31D72B}" srcOrd="6" destOrd="0" presId="urn:microsoft.com/office/officeart/2005/8/layout/chevron2"/>
    <dgm:cxn modelId="{31BAC5EE-2F8D-4F89-840A-E3D063FC6949}" type="presParOf" srcId="{324CC880-1DEF-413C-9230-DE29BF31D72B}" destId="{72E2C159-2918-45E0-88CA-7B4B1A220062}" srcOrd="0" destOrd="0" presId="urn:microsoft.com/office/officeart/2005/8/layout/chevron2"/>
    <dgm:cxn modelId="{7CB07533-7860-4B0C-B7FC-461297B36811}" type="presParOf" srcId="{324CC880-1DEF-413C-9230-DE29BF31D72B}" destId="{5A0271F9-2623-4075-BBA2-2C7F8E27B50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5B1D6E1-7A73-4F66-8F0B-36699D1FF80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AF6798-D6FF-457B-A501-A243059EFBBB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Kualitas</a:t>
          </a:r>
          <a:r>
            <a:rPr lang="en-US" b="1" dirty="0" smtClean="0">
              <a:solidFill>
                <a:schemeClr val="tx1"/>
              </a:solidFill>
            </a:rPr>
            <a:t> Air </a:t>
          </a:r>
          <a:r>
            <a:rPr lang="en-US" b="1" dirty="0" err="1" smtClean="0">
              <a:solidFill>
                <a:schemeClr val="tx1"/>
              </a:solidFill>
            </a:rPr>
            <a:t>Minum</a:t>
          </a:r>
          <a:r>
            <a:rPr lang="en-US" b="1" dirty="0" smtClean="0">
              <a:solidFill>
                <a:schemeClr val="tx1"/>
              </a:solidFill>
            </a:rPr>
            <a:t> - MS</a:t>
          </a:r>
          <a:endParaRPr lang="en-US" b="1" dirty="0">
            <a:solidFill>
              <a:schemeClr val="tx1"/>
            </a:solidFill>
          </a:endParaRPr>
        </a:p>
      </dgm:t>
    </dgm:pt>
    <dgm:pt modelId="{6AC8D699-6B9D-4035-8B18-EB7B742B6498}" type="parTrans" cxnId="{3E817B35-25D5-495E-9766-1BE571BDD3C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FF93A2D-52D6-4B43-B1A9-6CCAF1CF9B2C}" type="sibTrans" cxnId="{3E817B35-25D5-495E-9766-1BE571BDD3C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45F327B-E10F-404F-971A-6FF9B063F300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Desa</a:t>
          </a:r>
          <a:r>
            <a:rPr lang="en-US" b="1" dirty="0" smtClean="0">
              <a:solidFill>
                <a:schemeClr val="tx1"/>
              </a:solidFill>
            </a:rPr>
            <a:t> ODF</a:t>
          </a:r>
          <a:endParaRPr lang="en-US" b="1" dirty="0">
            <a:solidFill>
              <a:schemeClr val="tx1"/>
            </a:solidFill>
          </a:endParaRPr>
        </a:p>
      </dgm:t>
    </dgm:pt>
    <dgm:pt modelId="{0E78304B-DCE5-4FC9-8960-8E715E6F7465}" type="parTrans" cxnId="{1685941D-AB26-4212-A311-579DC22364A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8F0F68A-D6EC-458A-9DB5-7564EBE6F03E}" type="sibTrans" cxnId="{1685941D-AB26-4212-A311-579DC22364A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7871EA2-753E-47FE-88FD-083F67E39D30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Desa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yg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Mengelola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Sampah</a:t>
          </a:r>
          <a:r>
            <a:rPr lang="en-US" b="1" dirty="0" smtClean="0">
              <a:solidFill>
                <a:schemeClr val="tx1"/>
              </a:solidFill>
            </a:rPr>
            <a:t> RT</a:t>
          </a:r>
          <a:endParaRPr lang="en-US" b="1" dirty="0">
            <a:solidFill>
              <a:schemeClr val="tx1"/>
            </a:solidFill>
          </a:endParaRPr>
        </a:p>
      </dgm:t>
    </dgm:pt>
    <dgm:pt modelId="{214DE79E-E778-404D-ABE8-7579B4860DCC}" type="parTrans" cxnId="{82B4D12A-C63B-4C93-8836-A2E12842141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27203950-B046-4735-80C1-2D3D716F579E}" type="sibTrans" cxnId="{82B4D12A-C63B-4C93-8836-A2E12842141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D400D36-B814-4B17-BA4D-2E17E546F90E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Desa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Yg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Mengelola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Limbah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Cair</a:t>
          </a:r>
          <a:r>
            <a:rPr lang="en-US" b="1" dirty="0" smtClean="0">
              <a:solidFill>
                <a:schemeClr val="tx1"/>
              </a:solidFill>
            </a:rPr>
            <a:t> RT</a:t>
          </a:r>
          <a:endParaRPr lang="en-US" b="1" dirty="0">
            <a:solidFill>
              <a:schemeClr val="tx1"/>
            </a:solidFill>
          </a:endParaRPr>
        </a:p>
      </dgm:t>
    </dgm:pt>
    <dgm:pt modelId="{07709697-77D0-48D5-ADF6-BF9F3E7C80AA}" type="parTrans" cxnId="{4EC89B64-2033-49DB-A7E3-847A7C136B4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BDC9AE9-82AD-4800-9CEB-CC0CF970BF86}" type="sibTrans" cxnId="{4EC89B64-2033-49DB-A7E3-847A7C136B4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7589C0F-0093-4168-B88F-1E8E62538B7E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TTU-MS</a:t>
          </a:r>
          <a:endParaRPr lang="en-US" b="1" dirty="0">
            <a:solidFill>
              <a:schemeClr val="tx1"/>
            </a:solidFill>
          </a:endParaRPr>
        </a:p>
      </dgm:t>
    </dgm:pt>
    <dgm:pt modelId="{1A59933A-0344-43A9-B1CC-81D7282E7EFC}" type="parTrans" cxnId="{B61657D2-65B6-4BE6-841E-799BAB25AD9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F83DED0-9785-4F92-90F3-0366BEAD1FA4}" type="sibTrans" cxnId="{B61657D2-65B6-4BE6-841E-799BAB25AD9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957356C-DEAF-4AE5-8EC6-0261B8D028EF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Desa</a:t>
          </a:r>
          <a:r>
            <a:rPr lang="en-US" b="1" dirty="0" smtClean="0">
              <a:solidFill>
                <a:schemeClr val="tx1"/>
              </a:solidFill>
            </a:rPr>
            <a:t> CTPS</a:t>
          </a:r>
          <a:endParaRPr lang="en-US" b="1" dirty="0">
            <a:solidFill>
              <a:schemeClr val="tx1"/>
            </a:solidFill>
          </a:endParaRPr>
        </a:p>
      </dgm:t>
    </dgm:pt>
    <dgm:pt modelId="{B4F78C64-3CC1-4EF0-A8A9-BE6CC38DE377}" type="parTrans" cxnId="{0B2878EE-F0C3-49AC-A26E-7BBD4769260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5CBA35C-FB63-43C6-A7B5-B3401ED6BDC5}" type="sibTrans" cxnId="{0B2878EE-F0C3-49AC-A26E-7BBD4769260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8E7E4A55-658C-4BE8-98EE-C6479E4AF585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TPM-MS</a:t>
          </a:r>
          <a:endParaRPr lang="en-US" b="1" dirty="0">
            <a:solidFill>
              <a:schemeClr val="tx1"/>
            </a:solidFill>
          </a:endParaRPr>
        </a:p>
      </dgm:t>
    </dgm:pt>
    <dgm:pt modelId="{4A314F8C-CFC5-48DF-B937-251C8366088F}" type="parTrans" cxnId="{0A70A68B-9AA3-47AC-93AC-8DD9547ABEF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AFC59514-9537-416B-A624-498AD157CC05}" type="sibTrans" cxnId="{0A70A68B-9AA3-47AC-93AC-8DD9547ABEF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AC7C7ED3-EB41-4B61-9EFB-2100E15B6E64}" type="pres">
      <dgm:prSet presAssocID="{D5B1D6E1-7A73-4F66-8F0B-36699D1FF80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B91F34-820D-4F7B-AB41-5646C576EDBD}" type="pres">
      <dgm:prSet presAssocID="{CAAF6798-D6FF-457B-A501-A243059EFBBB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59F2CC-EB50-440A-877C-9BAFB2751D71}" type="pres">
      <dgm:prSet presAssocID="{5FF93A2D-52D6-4B43-B1A9-6CCAF1CF9B2C}" presName="sibTrans" presStyleCnt="0"/>
      <dgm:spPr/>
    </dgm:pt>
    <dgm:pt modelId="{9A7ED720-8541-4568-94D2-FF3407C14FFB}" type="pres">
      <dgm:prSet presAssocID="{C45F327B-E10F-404F-971A-6FF9B063F300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43DE35-1266-4CCE-99A1-711713C6C763}" type="pres">
      <dgm:prSet presAssocID="{48F0F68A-D6EC-458A-9DB5-7564EBE6F03E}" presName="sibTrans" presStyleCnt="0"/>
      <dgm:spPr/>
    </dgm:pt>
    <dgm:pt modelId="{C4F9A363-0709-4CB1-BBB2-5E46A6CFDBF5}" type="pres">
      <dgm:prSet presAssocID="{7957356C-DEAF-4AE5-8EC6-0261B8D028EF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47326C-A56F-4FCD-8D6D-6D16139B0069}" type="pres">
      <dgm:prSet presAssocID="{F5CBA35C-FB63-43C6-A7B5-B3401ED6BDC5}" presName="sibTrans" presStyleCnt="0"/>
      <dgm:spPr/>
    </dgm:pt>
    <dgm:pt modelId="{9213BEEE-01BD-4FDA-B8CB-522691E7A1BB}" type="pres">
      <dgm:prSet presAssocID="{C7871EA2-753E-47FE-88FD-083F67E39D30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DB7868-F433-4B4F-8971-6E7F55C84773}" type="pres">
      <dgm:prSet presAssocID="{27203950-B046-4735-80C1-2D3D716F579E}" presName="sibTrans" presStyleCnt="0"/>
      <dgm:spPr/>
    </dgm:pt>
    <dgm:pt modelId="{03468BA3-2766-4D2F-928B-AB4E859A0B47}" type="pres">
      <dgm:prSet presAssocID="{FD400D36-B814-4B17-BA4D-2E17E546F90E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6FB68B-A388-4975-9177-E13FCBB0D729}" type="pres">
      <dgm:prSet presAssocID="{6BDC9AE9-82AD-4800-9CEB-CC0CF970BF86}" presName="sibTrans" presStyleCnt="0"/>
      <dgm:spPr/>
    </dgm:pt>
    <dgm:pt modelId="{214A2735-0C7E-4B92-8AF7-349004CD0A6D}" type="pres">
      <dgm:prSet presAssocID="{D7589C0F-0093-4168-B88F-1E8E62538B7E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CC41C0-9D04-4640-B9E3-802FBA80A4DE}" type="pres">
      <dgm:prSet presAssocID="{EF83DED0-9785-4F92-90F3-0366BEAD1FA4}" presName="sibTrans" presStyleCnt="0"/>
      <dgm:spPr/>
    </dgm:pt>
    <dgm:pt modelId="{C7CCBF85-B26F-45C0-8212-1E0B5CD6A58F}" type="pres">
      <dgm:prSet presAssocID="{8E7E4A55-658C-4BE8-98EE-C6479E4AF585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4F38E0-BE44-446D-A5D2-6F4C5C1FB30C}" type="presOf" srcId="{C7871EA2-753E-47FE-88FD-083F67E39D30}" destId="{9213BEEE-01BD-4FDA-B8CB-522691E7A1BB}" srcOrd="0" destOrd="0" presId="urn:microsoft.com/office/officeart/2005/8/layout/default"/>
    <dgm:cxn modelId="{B61657D2-65B6-4BE6-841E-799BAB25AD97}" srcId="{D5B1D6E1-7A73-4F66-8F0B-36699D1FF80F}" destId="{D7589C0F-0093-4168-B88F-1E8E62538B7E}" srcOrd="5" destOrd="0" parTransId="{1A59933A-0344-43A9-B1CC-81D7282E7EFC}" sibTransId="{EF83DED0-9785-4F92-90F3-0366BEAD1FA4}"/>
    <dgm:cxn modelId="{1685941D-AB26-4212-A311-579DC22364A7}" srcId="{D5B1D6E1-7A73-4F66-8F0B-36699D1FF80F}" destId="{C45F327B-E10F-404F-971A-6FF9B063F300}" srcOrd="1" destOrd="0" parTransId="{0E78304B-DCE5-4FC9-8960-8E715E6F7465}" sibTransId="{48F0F68A-D6EC-458A-9DB5-7564EBE6F03E}"/>
    <dgm:cxn modelId="{0A70A68B-9AA3-47AC-93AC-8DD9547ABEFC}" srcId="{D5B1D6E1-7A73-4F66-8F0B-36699D1FF80F}" destId="{8E7E4A55-658C-4BE8-98EE-C6479E4AF585}" srcOrd="6" destOrd="0" parTransId="{4A314F8C-CFC5-48DF-B937-251C8366088F}" sibTransId="{AFC59514-9537-416B-A624-498AD157CC05}"/>
    <dgm:cxn modelId="{4EC89B64-2033-49DB-A7E3-847A7C136B43}" srcId="{D5B1D6E1-7A73-4F66-8F0B-36699D1FF80F}" destId="{FD400D36-B814-4B17-BA4D-2E17E546F90E}" srcOrd="4" destOrd="0" parTransId="{07709697-77D0-48D5-ADF6-BF9F3E7C80AA}" sibTransId="{6BDC9AE9-82AD-4800-9CEB-CC0CF970BF86}"/>
    <dgm:cxn modelId="{83C164BC-E219-41B4-9F47-14C1308363C0}" type="presOf" srcId="{C45F327B-E10F-404F-971A-6FF9B063F300}" destId="{9A7ED720-8541-4568-94D2-FF3407C14FFB}" srcOrd="0" destOrd="0" presId="urn:microsoft.com/office/officeart/2005/8/layout/default"/>
    <dgm:cxn modelId="{DBD2E70C-B19D-4581-B5D7-DA23BB6601ED}" type="presOf" srcId="{CAAF6798-D6FF-457B-A501-A243059EFBBB}" destId="{C3B91F34-820D-4F7B-AB41-5646C576EDBD}" srcOrd="0" destOrd="0" presId="urn:microsoft.com/office/officeart/2005/8/layout/default"/>
    <dgm:cxn modelId="{0B4F7698-76F6-4614-A26E-26126E60B782}" type="presOf" srcId="{D5B1D6E1-7A73-4F66-8F0B-36699D1FF80F}" destId="{AC7C7ED3-EB41-4B61-9EFB-2100E15B6E64}" srcOrd="0" destOrd="0" presId="urn:microsoft.com/office/officeart/2005/8/layout/default"/>
    <dgm:cxn modelId="{0B2878EE-F0C3-49AC-A26E-7BBD47692602}" srcId="{D5B1D6E1-7A73-4F66-8F0B-36699D1FF80F}" destId="{7957356C-DEAF-4AE5-8EC6-0261B8D028EF}" srcOrd="2" destOrd="0" parTransId="{B4F78C64-3CC1-4EF0-A8A9-BE6CC38DE377}" sibTransId="{F5CBA35C-FB63-43C6-A7B5-B3401ED6BDC5}"/>
    <dgm:cxn modelId="{5D6D39C2-7D98-4807-8C9F-E2B5D556A674}" type="presOf" srcId="{7957356C-DEAF-4AE5-8EC6-0261B8D028EF}" destId="{C4F9A363-0709-4CB1-BBB2-5E46A6CFDBF5}" srcOrd="0" destOrd="0" presId="urn:microsoft.com/office/officeart/2005/8/layout/default"/>
    <dgm:cxn modelId="{2C8C992C-243F-4B43-8FE6-2EF4328E5082}" type="presOf" srcId="{FD400D36-B814-4B17-BA4D-2E17E546F90E}" destId="{03468BA3-2766-4D2F-928B-AB4E859A0B47}" srcOrd="0" destOrd="0" presId="urn:microsoft.com/office/officeart/2005/8/layout/default"/>
    <dgm:cxn modelId="{BE910CB5-3FCB-479D-808D-32144E6D15D4}" type="presOf" srcId="{8E7E4A55-658C-4BE8-98EE-C6479E4AF585}" destId="{C7CCBF85-B26F-45C0-8212-1E0B5CD6A58F}" srcOrd="0" destOrd="0" presId="urn:microsoft.com/office/officeart/2005/8/layout/default"/>
    <dgm:cxn modelId="{82B4D12A-C63B-4C93-8836-A2E128421412}" srcId="{D5B1D6E1-7A73-4F66-8F0B-36699D1FF80F}" destId="{C7871EA2-753E-47FE-88FD-083F67E39D30}" srcOrd="3" destOrd="0" parTransId="{214DE79E-E778-404D-ABE8-7579B4860DCC}" sibTransId="{27203950-B046-4735-80C1-2D3D716F579E}"/>
    <dgm:cxn modelId="{DC956FB0-4F7E-45A9-B2AA-D9E06B1AD9AF}" type="presOf" srcId="{D7589C0F-0093-4168-B88F-1E8E62538B7E}" destId="{214A2735-0C7E-4B92-8AF7-349004CD0A6D}" srcOrd="0" destOrd="0" presId="urn:microsoft.com/office/officeart/2005/8/layout/default"/>
    <dgm:cxn modelId="{3E817B35-25D5-495E-9766-1BE571BDD3CD}" srcId="{D5B1D6E1-7A73-4F66-8F0B-36699D1FF80F}" destId="{CAAF6798-D6FF-457B-A501-A243059EFBBB}" srcOrd="0" destOrd="0" parTransId="{6AC8D699-6B9D-4035-8B18-EB7B742B6498}" sibTransId="{5FF93A2D-52D6-4B43-B1A9-6CCAF1CF9B2C}"/>
    <dgm:cxn modelId="{16DF341C-6798-44BA-879E-C37759856243}" type="presParOf" srcId="{AC7C7ED3-EB41-4B61-9EFB-2100E15B6E64}" destId="{C3B91F34-820D-4F7B-AB41-5646C576EDBD}" srcOrd="0" destOrd="0" presId="urn:microsoft.com/office/officeart/2005/8/layout/default"/>
    <dgm:cxn modelId="{A2E3BE16-FAE7-427A-A737-EF8D10A827F0}" type="presParOf" srcId="{AC7C7ED3-EB41-4B61-9EFB-2100E15B6E64}" destId="{6D59F2CC-EB50-440A-877C-9BAFB2751D71}" srcOrd="1" destOrd="0" presId="urn:microsoft.com/office/officeart/2005/8/layout/default"/>
    <dgm:cxn modelId="{64E0C4D8-9E1B-44AF-AE43-17EF3D389441}" type="presParOf" srcId="{AC7C7ED3-EB41-4B61-9EFB-2100E15B6E64}" destId="{9A7ED720-8541-4568-94D2-FF3407C14FFB}" srcOrd="2" destOrd="0" presId="urn:microsoft.com/office/officeart/2005/8/layout/default"/>
    <dgm:cxn modelId="{41A85E90-766D-474E-8BF3-BD30F5390B48}" type="presParOf" srcId="{AC7C7ED3-EB41-4B61-9EFB-2100E15B6E64}" destId="{9B43DE35-1266-4CCE-99A1-711713C6C763}" srcOrd="3" destOrd="0" presId="urn:microsoft.com/office/officeart/2005/8/layout/default"/>
    <dgm:cxn modelId="{43096CE2-8FD4-4964-BAEF-2475893C7605}" type="presParOf" srcId="{AC7C7ED3-EB41-4B61-9EFB-2100E15B6E64}" destId="{C4F9A363-0709-4CB1-BBB2-5E46A6CFDBF5}" srcOrd="4" destOrd="0" presId="urn:microsoft.com/office/officeart/2005/8/layout/default"/>
    <dgm:cxn modelId="{D6ED7FF4-D777-4865-9CBA-F75FC9674537}" type="presParOf" srcId="{AC7C7ED3-EB41-4B61-9EFB-2100E15B6E64}" destId="{6747326C-A56F-4FCD-8D6D-6D16139B0069}" srcOrd="5" destOrd="0" presId="urn:microsoft.com/office/officeart/2005/8/layout/default"/>
    <dgm:cxn modelId="{28791186-23AD-428A-ACD6-A7BE2A0A44C0}" type="presParOf" srcId="{AC7C7ED3-EB41-4B61-9EFB-2100E15B6E64}" destId="{9213BEEE-01BD-4FDA-B8CB-522691E7A1BB}" srcOrd="6" destOrd="0" presId="urn:microsoft.com/office/officeart/2005/8/layout/default"/>
    <dgm:cxn modelId="{AFCD8400-AABC-4986-B929-1EFF943E0287}" type="presParOf" srcId="{AC7C7ED3-EB41-4B61-9EFB-2100E15B6E64}" destId="{FEDB7868-F433-4B4F-8971-6E7F55C84773}" srcOrd="7" destOrd="0" presId="urn:microsoft.com/office/officeart/2005/8/layout/default"/>
    <dgm:cxn modelId="{589CF080-CDA9-4382-8F9E-13DDA8C8B40C}" type="presParOf" srcId="{AC7C7ED3-EB41-4B61-9EFB-2100E15B6E64}" destId="{03468BA3-2766-4D2F-928B-AB4E859A0B47}" srcOrd="8" destOrd="0" presId="urn:microsoft.com/office/officeart/2005/8/layout/default"/>
    <dgm:cxn modelId="{749E03A7-9ED1-476D-843A-05FE77C02808}" type="presParOf" srcId="{AC7C7ED3-EB41-4B61-9EFB-2100E15B6E64}" destId="{026FB68B-A388-4975-9177-E13FCBB0D729}" srcOrd="9" destOrd="0" presId="urn:microsoft.com/office/officeart/2005/8/layout/default"/>
    <dgm:cxn modelId="{B46A3E30-F4F0-4AAB-832C-D4512BFEF25D}" type="presParOf" srcId="{AC7C7ED3-EB41-4B61-9EFB-2100E15B6E64}" destId="{214A2735-0C7E-4B92-8AF7-349004CD0A6D}" srcOrd="10" destOrd="0" presId="urn:microsoft.com/office/officeart/2005/8/layout/default"/>
    <dgm:cxn modelId="{5CBE51B4-CFF2-441B-9EDD-DC24DC374929}" type="presParOf" srcId="{AC7C7ED3-EB41-4B61-9EFB-2100E15B6E64}" destId="{07CC41C0-9D04-4640-B9E3-802FBA80A4DE}" srcOrd="11" destOrd="0" presId="urn:microsoft.com/office/officeart/2005/8/layout/default"/>
    <dgm:cxn modelId="{35474347-8CE7-4518-94DC-5B916FC1EBD7}" type="presParOf" srcId="{AC7C7ED3-EB41-4B61-9EFB-2100E15B6E64}" destId="{C7CCBF85-B26F-45C0-8212-1E0B5CD6A58F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1C5C2A1-81C0-4006-AFA9-589BDECCB1D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</dgm:pt>
    <dgm:pt modelId="{8C7576B3-50C2-4A59-AA0C-CBCC4C792828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Percepatan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pencapaian</a:t>
          </a:r>
          <a:r>
            <a:rPr lang="en-US" b="1" dirty="0" smtClean="0">
              <a:solidFill>
                <a:schemeClr val="tx1"/>
              </a:solidFill>
            </a:rPr>
            <a:t> target </a:t>
          </a:r>
          <a:r>
            <a:rPr lang="en-US" b="1" dirty="0" err="1" smtClean="0">
              <a:solidFill>
                <a:schemeClr val="tx1"/>
              </a:solidFill>
            </a:rPr>
            <a:t>melalui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berbagai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kegiatan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baik</a:t>
          </a:r>
          <a:r>
            <a:rPr lang="en-US" b="1" dirty="0" smtClean="0">
              <a:solidFill>
                <a:schemeClr val="tx1"/>
              </a:solidFill>
            </a:rPr>
            <a:t> yang </a:t>
          </a:r>
          <a:r>
            <a:rPr lang="en-US" b="1" dirty="0" err="1" smtClean="0">
              <a:solidFill>
                <a:schemeClr val="tx1"/>
              </a:solidFill>
            </a:rPr>
            <a:t>dilaksanakan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oleh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desa</a:t>
          </a:r>
          <a:r>
            <a:rPr lang="en-US" b="1" dirty="0" smtClean="0">
              <a:solidFill>
                <a:schemeClr val="tx1"/>
              </a:solidFill>
            </a:rPr>
            <a:t>, UPT </a:t>
          </a:r>
          <a:r>
            <a:rPr lang="en-US" b="1" dirty="0" err="1" smtClean="0">
              <a:solidFill>
                <a:schemeClr val="tx1"/>
              </a:solidFill>
            </a:rPr>
            <a:t>Puskesmas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maupun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dinas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kesehatan</a:t>
          </a:r>
          <a:endParaRPr lang="en-US" b="1" dirty="0">
            <a:solidFill>
              <a:schemeClr val="tx1"/>
            </a:solidFill>
          </a:endParaRPr>
        </a:p>
      </dgm:t>
    </dgm:pt>
    <dgm:pt modelId="{809EDAF1-828B-452F-B6B5-91016197A918}" type="parTrans" cxnId="{52060465-6015-4258-92BA-9390A521CD2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DB5C5CA-5F16-4848-AA75-871F9B306B33}" type="sibTrans" cxnId="{52060465-6015-4258-92BA-9390A521CD2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E8E3AFA-53FE-433D-81CB-3EF933188A13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Interaksi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Kegiatan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dengan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lintas</a:t>
          </a:r>
          <a:r>
            <a:rPr lang="en-US" b="1" dirty="0" smtClean="0">
              <a:solidFill>
                <a:schemeClr val="tx1"/>
              </a:solidFill>
            </a:rPr>
            <a:t> program </a:t>
          </a:r>
          <a:r>
            <a:rPr lang="en-US" b="1" dirty="0" err="1" smtClean="0">
              <a:solidFill>
                <a:schemeClr val="tx1"/>
              </a:solidFill>
            </a:rPr>
            <a:t>dan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lintas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sektor</a:t>
          </a:r>
          <a:r>
            <a:rPr lang="en-US" b="1" dirty="0" smtClean="0">
              <a:solidFill>
                <a:schemeClr val="tx1"/>
              </a:solidFill>
            </a:rPr>
            <a:t> (</a:t>
          </a:r>
          <a:r>
            <a:rPr lang="en-US" b="1" dirty="0" err="1" smtClean="0">
              <a:solidFill>
                <a:schemeClr val="tx1"/>
              </a:solidFill>
            </a:rPr>
            <a:t>intervensi</a:t>
          </a:r>
          <a:r>
            <a:rPr lang="en-US" b="1" dirty="0" smtClean="0">
              <a:solidFill>
                <a:schemeClr val="tx1"/>
              </a:solidFill>
            </a:rPr>
            <a:t> stunting, program </a:t>
          </a:r>
          <a:r>
            <a:rPr lang="en-US" b="1" dirty="0" err="1" smtClean="0">
              <a:solidFill>
                <a:schemeClr val="tx1"/>
              </a:solidFill>
            </a:rPr>
            <a:t>inovasi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desa</a:t>
          </a:r>
          <a:r>
            <a:rPr lang="en-US" b="1" dirty="0" smtClean="0">
              <a:solidFill>
                <a:schemeClr val="tx1"/>
              </a:solidFill>
            </a:rPr>
            <a:t>, </a:t>
          </a:r>
          <a:r>
            <a:rPr lang="en-US" b="1" dirty="0" err="1" smtClean="0">
              <a:solidFill>
                <a:schemeClr val="tx1"/>
              </a:solidFill>
            </a:rPr>
            <a:t>dll</a:t>
          </a:r>
          <a:r>
            <a:rPr lang="en-US" b="1" dirty="0" smtClean="0">
              <a:solidFill>
                <a:schemeClr val="tx1"/>
              </a:solidFill>
            </a:rPr>
            <a:t>)</a:t>
          </a:r>
          <a:endParaRPr lang="en-US" b="1" dirty="0">
            <a:solidFill>
              <a:schemeClr val="tx1"/>
            </a:solidFill>
          </a:endParaRPr>
        </a:p>
      </dgm:t>
    </dgm:pt>
    <dgm:pt modelId="{F3002089-7CF1-4CF8-8B1A-E39FAE3344CB}" type="parTrans" cxnId="{05E4BE8A-CB19-4251-9D00-B0EDA2F5718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DCF1214-0DAD-4AD8-B1EC-19E8A8256553}" type="sibTrans" cxnId="{05E4BE8A-CB19-4251-9D00-B0EDA2F5718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22B0FD55-C933-4DCA-8CCA-0CE74A70767C}">
      <dgm:prSet phldrT="[Text]"/>
      <dgm:spPr/>
      <dgm:t>
        <a:bodyPr/>
        <a:lstStyle/>
        <a:p>
          <a:r>
            <a:rPr lang="en-US" b="1" dirty="0" smtClean="0">
              <a:solidFill>
                <a:schemeClr val="tx1"/>
              </a:solidFill>
            </a:rPr>
            <a:t>Monitoring </a:t>
          </a:r>
          <a:r>
            <a:rPr lang="en-US" b="1" dirty="0" err="1" smtClean="0">
              <a:solidFill>
                <a:schemeClr val="tx1"/>
              </a:solidFill>
            </a:rPr>
            <a:t>dan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evaluasi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untuk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penggunaan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anggaran</a:t>
          </a:r>
          <a:r>
            <a:rPr lang="en-US" b="1" dirty="0" smtClean="0">
              <a:solidFill>
                <a:schemeClr val="tx1"/>
              </a:solidFill>
            </a:rPr>
            <a:t> BOK STBM, agar </a:t>
          </a:r>
          <a:r>
            <a:rPr lang="en-US" b="1" dirty="0" err="1" smtClean="0">
              <a:solidFill>
                <a:schemeClr val="tx1"/>
              </a:solidFill>
            </a:rPr>
            <a:t>percepatan</a:t>
          </a:r>
          <a:r>
            <a:rPr lang="en-US" b="1" dirty="0" smtClean="0">
              <a:solidFill>
                <a:schemeClr val="tx1"/>
              </a:solidFill>
            </a:rPr>
            <a:t> target </a:t>
          </a:r>
          <a:r>
            <a:rPr lang="en-US" b="1" dirty="0" err="1" smtClean="0">
              <a:solidFill>
                <a:schemeClr val="tx1"/>
              </a:solidFill>
            </a:rPr>
            <a:t>desa</a:t>
          </a:r>
          <a:r>
            <a:rPr lang="en-US" b="1" dirty="0" smtClean="0">
              <a:solidFill>
                <a:schemeClr val="tx1"/>
              </a:solidFill>
            </a:rPr>
            <a:t> ODF </a:t>
          </a:r>
          <a:r>
            <a:rPr lang="en-US" b="1" dirty="0" err="1" smtClean="0">
              <a:solidFill>
                <a:schemeClr val="tx1"/>
              </a:solidFill>
            </a:rPr>
            <a:t>tercapai</a:t>
          </a:r>
          <a:r>
            <a:rPr lang="en-US" b="1" dirty="0" smtClean="0">
              <a:solidFill>
                <a:schemeClr val="tx1"/>
              </a:solidFill>
            </a:rPr>
            <a:t>, </a:t>
          </a:r>
          <a:r>
            <a:rPr lang="en-US" b="1" dirty="0" err="1" smtClean="0">
              <a:solidFill>
                <a:schemeClr val="tx1"/>
              </a:solidFill>
            </a:rPr>
            <a:t>peningkatan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akses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sarana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sanitasi</a:t>
          </a:r>
          <a:r>
            <a:rPr lang="en-US" b="1" dirty="0" smtClean="0">
              <a:solidFill>
                <a:schemeClr val="tx1"/>
              </a:solidFill>
            </a:rPr>
            <a:t>. </a:t>
          </a:r>
          <a:r>
            <a:rPr lang="en-US" b="1" dirty="0" err="1" smtClean="0">
              <a:solidFill>
                <a:schemeClr val="tx1"/>
              </a:solidFill>
            </a:rPr>
            <a:t>Terutama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desa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pamsimas</a:t>
          </a:r>
          <a:endParaRPr lang="en-US" b="1" dirty="0">
            <a:solidFill>
              <a:schemeClr val="tx1"/>
            </a:solidFill>
          </a:endParaRPr>
        </a:p>
      </dgm:t>
    </dgm:pt>
    <dgm:pt modelId="{8705E112-F005-482F-BFEF-D5172407753A}" type="parTrans" cxnId="{1DA02216-D81A-4777-841B-E3C040F8920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99A24E7-29A3-41C6-BC33-47B429188BE7}" type="sibTrans" cxnId="{1DA02216-D81A-4777-841B-E3C040F8920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2DEB73BD-72B5-4845-AE61-CF2A94CE4E66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Peningkatan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peran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pokja</a:t>
          </a:r>
          <a:r>
            <a:rPr lang="en-US" b="1" dirty="0" smtClean="0">
              <a:solidFill>
                <a:schemeClr val="tx1"/>
              </a:solidFill>
            </a:rPr>
            <a:t> AMPL, bank </a:t>
          </a:r>
          <a:r>
            <a:rPr lang="en-US" b="1" dirty="0" err="1" smtClean="0">
              <a:solidFill>
                <a:schemeClr val="tx1"/>
              </a:solidFill>
            </a:rPr>
            <a:t>sampah</a:t>
          </a:r>
          <a:r>
            <a:rPr lang="en-US" b="1" dirty="0" smtClean="0">
              <a:solidFill>
                <a:schemeClr val="tx1"/>
              </a:solidFill>
            </a:rPr>
            <a:t>, </a:t>
          </a:r>
          <a:r>
            <a:rPr lang="en-US" b="1" dirty="0" err="1" smtClean="0">
              <a:solidFill>
                <a:schemeClr val="tx1"/>
              </a:solidFill>
            </a:rPr>
            <a:t>tim</a:t>
          </a:r>
          <a:r>
            <a:rPr lang="en-US" b="1" dirty="0" smtClean="0">
              <a:solidFill>
                <a:schemeClr val="tx1"/>
              </a:solidFill>
            </a:rPr>
            <a:t> PPSP </a:t>
          </a:r>
          <a:r>
            <a:rPr lang="en-US" b="1" dirty="0" err="1" smtClean="0">
              <a:solidFill>
                <a:schemeClr val="tx1"/>
              </a:solidFill>
            </a:rPr>
            <a:t>dalam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penigkatan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akses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sarana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sanitasi</a:t>
          </a:r>
          <a:endParaRPr lang="en-US" b="1" dirty="0">
            <a:solidFill>
              <a:schemeClr val="tx1"/>
            </a:solidFill>
          </a:endParaRPr>
        </a:p>
      </dgm:t>
    </dgm:pt>
    <dgm:pt modelId="{3B6FB43B-E6A3-4F99-BD63-E3FC023D8EEB}" type="parTrans" cxnId="{DFABECA2-4EE0-47F7-8885-F27CC9DFFA1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0FB8F36-722C-4BF1-833D-2BA2317B9C79}" type="sibTrans" cxnId="{DFABECA2-4EE0-47F7-8885-F27CC9DFFA1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7758BA6-8B2F-40F5-86C1-B1D4187CB46B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Kerja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sama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lintas</a:t>
          </a:r>
          <a:r>
            <a:rPr lang="en-US" b="1" dirty="0" smtClean="0">
              <a:solidFill>
                <a:schemeClr val="tx1"/>
              </a:solidFill>
            </a:rPr>
            <a:t> program </a:t>
          </a:r>
          <a:r>
            <a:rPr lang="en-US" b="1" dirty="0" err="1" smtClean="0">
              <a:solidFill>
                <a:schemeClr val="tx1"/>
              </a:solidFill>
            </a:rPr>
            <a:t>dan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lintas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sektor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dalam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pengawasan</a:t>
          </a:r>
          <a:r>
            <a:rPr lang="en-US" b="1" dirty="0" smtClean="0">
              <a:solidFill>
                <a:schemeClr val="tx1"/>
              </a:solidFill>
            </a:rPr>
            <a:t> TTU </a:t>
          </a:r>
          <a:r>
            <a:rPr lang="en-US" b="1" dirty="0" err="1" smtClean="0">
              <a:solidFill>
                <a:schemeClr val="tx1"/>
              </a:solidFill>
            </a:rPr>
            <a:t>dan</a:t>
          </a:r>
          <a:r>
            <a:rPr lang="en-US" b="1" dirty="0" smtClean="0">
              <a:solidFill>
                <a:schemeClr val="tx1"/>
              </a:solidFill>
            </a:rPr>
            <a:t> TPM</a:t>
          </a:r>
          <a:endParaRPr lang="en-US" b="1" dirty="0">
            <a:solidFill>
              <a:schemeClr val="tx1"/>
            </a:solidFill>
          </a:endParaRPr>
        </a:p>
      </dgm:t>
    </dgm:pt>
    <dgm:pt modelId="{92A589CD-88EE-47C4-9193-31581A4A275C}" type="parTrans" cxnId="{6D91A7D3-E3C9-47DB-BB29-36942DF68B8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A28FA67-6840-42BF-ABB5-42D83050C56B}" type="sibTrans" cxnId="{6D91A7D3-E3C9-47DB-BB29-36942DF68B8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F7D4CE8-8175-462E-88DA-AB84F1221C63}" type="pres">
      <dgm:prSet presAssocID="{A1C5C2A1-81C0-4006-AFA9-589BDECCB1D0}" presName="Name0" presStyleCnt="0">
        <dgm:presLayoutVars>
          <dgm:chMax val="7"/>
          <dgm:chPref val="7"/>
          <dgm:dir/>
        </dgm:presLayoutVars>
      </dgm:prSet>
      <dgm:spPr/>
    </dgm:pt>
    <dgm:pt modelId="{B17AB8C1-307F-47DB-A8D7-6893F2646CE0}" type="pres">
      <dgm:prSet presAssocID="{A1C5C2A1-81C0-4006-AFA9-589BDECCB1D0}" presName="Name1" presStyleCnt="0"/>
      <dgm:spPr/>
    </dgm:pt>
    <dgm:pt modelId="{BF1F6A26-D235-4945-A7B3-7AFAEAD5FDD6}" type="pres">
      <dgm:prSet presAssocID="{A1C5C2A1-81C0-4006-AFA9-589BDECCB1D0}" presName="cycle" presStyleCnt="0"/>
      <dgm:spPr/>
    </dgm:pt>
    <dgm:pt modelId="{7C065183-7DC8-4748-977B-1EFC2DBA933B}" type="pres">
      <dgm:prSet presAssocID="{A1C5C2A1-81C0-4006-AFA9-589BDECCB1D0}" presName="srcNode" presStyleLbl="node1" presStyleIdx="0" presStyleCnt="5"/>
      <dgm:spPr/>
    </dgm:pt>
    <dgm:pt modelId="{F7FA046E-2EE2-442D-BCF8-C653EDECA5D0}" type="pres">
      <dgm:prSet presAssocID="{A1C5C2A1-81C0-4006-AFA9-589BDECCB1D0}" presName="conn" presStyleLbl="parChTrans1D2" presStyleIdx="0" presStyleCnt="1"/>
      <dgm:spPr/>
      <dgm:t>
        <a:bodyPr/>
        <a:lstStyle/>
        <a:p>
          <a:endParaRPr lang="en-US"/>
        </a:p>
      </dgm:t>
    </dgm:pt>
    <dgm:pt modelId="{DD2E7E53-6972-4B51-9A35-230016C2AD2C}" type="pres">
      <dgm:prSet presAssocID="{A1C5C2A1-81C0-4006-AFA9-589BDECCB1D0}" presName="extraNode" presStyleLbl="node1" presStyleIdx="0" presStyleCnt="5"/>
      <dgm:spPr/>
    </dgm:pt>
    <dgm:pt modelId="{7D4B43D8-4D37-42D7-8FD4-0CB9CA4E4874}" type="pres">
      <dgm:prSet presAssocID="{A1C5C2A1-81C0-4006-AFA9-589BDECCB1D0}" presName="dstNode" presStyleLbl="node1" presStyleIdx="0" presStyleCnt="5"/>
      <dgm:spPr/>
    </dgm:pt>
    <dgm:pt modelId="{74BD3E35-13F8-4E2E-943D-2DD951D57ED4}" type="pres">
      <dgm:prSet presAssocID="{8C7576B3-50C2-4A59-AA0C-CBCC4C792828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6D2E75-D691-4CF5-950B-A55FDA0B0208}" type="pres">
      <dgm:prSet presAssocID="{8C7576B3-50C2-4A59-AA0C-CBCC4C792828}" presName="accent_1" presStyleCnt="0"/>
      <dgm:spPr/>
    </dgm:pt>
    <dgm:pt modelId="{84A6F4F2-1CB1-4B8D-8893-61C71A3CA0E3}" type="pres">
      <dgm:prSet presAssocID="{8C7576B3-50C2-4A59-AA0C-CBCC4C792828}" presName="accentRepeatNode" presStyleLbl="solidFgAcc1" presStyleIdx="0" presStyleCnt="5"/>
      <dgm:spPr/>
    </dgm:pt>
    <dgm:pt modelId="{88307C30-E60F-4A05-B220-CFEE21DF4832}" type="pres">
      <dgm:prSet presAssocID="{4E8E3AFA-53FE-433D-81CB-3EF933188A13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D8BD39-DBEF-4F3B-B668-2B8F5474EB5F}" type="pres">
      <dgm:prSet presAssocID="{4E8E3AFA-53FE-433D-81CB-3EF933188A13}" presName="accent_2" presStyleCnt="0"/>
      <dgm:spPr/>
    </dgm:pt>
    <dgm:pt modelId="{DB8B8F73-9CA3-40EC-936C-2BF7A1E508D4}" type="pres">
      <dgm:prSet presAssocID="{4E8E3AFA-53FE-433D-81CB-3EF933188A13}" presName="accentRepeatNode" presStyleLbl="solidFgAcc1" presStyleIdx="1" presStyleCnt="5"/>
      <dgm:spPr/>
    </dgm:pt>
    <dgm:pt modelId="{D5CEC7D5-AF42-4616-9AEE-880EEF8D8291}" type="pres">
      <dgm:prSet presAssocID="{22B0FD55-C933-4DCA-8CCA-0CE74A70767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BF72A6-7A4C-4C0D-84E1-EFF38D79B6B1}" type="pres">
      <dgm:prSet presAssocID="{22B0FD55-C933-4DCA-8CCA-0CE74A70767C}" presName="accent_3" presStyleCnt="0"/>
      <dgm:spPr/>
    </dgm:pt>
    <dgm:pt modelId="{9001608B-4712-4A07-B28F-57E6E10C15A7}" type="pres">
      <dgm:prSet presAssocID="{22B0FD55-C933-4DCA-8CCA-0CE74A70767C}" presName="accentRepeatNode" presStyleLbl="solidFgAcc1" presStyleIdx="2" presStyleCnt="5"/>
      <dgm:spPr/>
    </dgm:pt>
    <dgm:pt modelId="{83D0597E-C8CE-4B8F-9C7A-2E723BA2CAA7}" type="pres">
      <dgm:prSet presAssocID="{2DEB73BD-72B5-4845-AE61-CF2A94CE4E66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494626-3784-4BAF-A559-3A1EE8E1DA56}" type="pres">
      <dgm:prSet presAssocID="{2DEB73BD-72B5-4845-AE61-CF2A94CE4E66}" presName="accent_4" presStyleCnt="0"/>
      <dgm:spPr/>
    </dgm:pt>
    <dgm:pt modelId="{2A6EA7AA-3FD9-4F0C-95B2-2B5EBF20998F}" type="pres">
      <dgm:prSet presAssocID="{2DEB73BD-72B5-4845-AE61-CF2A94CE4E66}" presName="accentRepeatNode" presStyleLbl="solidFgAcc1" presStyleIdx="3" presStyleCnt="5"/>
      <dgm:spPr/>
    </dgm:pt>
    <dgm:pt modelId="{6880077D-4010-46E7-A43F-45DF2C98398C}" type="pres">
      <dgm:prSet presAssocID="{F7758BA6-8B2F-40F5-86C1-B1D4187CB46B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6EC32E-FA75-4ADC-9E25-B347F43D114E}" type="pres">
      <dgm:prSet presAssocID="{F7758BA6-8B2F-40F5-86C1-B1D4187CB46B}" presName="accent_5" presStyleCnt="0"/>
      <dgm:spPr/>
    </dgm:pt>
    <dgm:pt modelId="{D6CC6516-C7AE-4E41-97DC-E4B812C007B8}" type="pres">
      <dgm:prSet presAssocID="{F7758BA6-8B2F-40F5-86C1-B1D4187CB46B}" presName="accentRepeatNode" presStyleLbl="solidFgAcc1" presStyleIdx="4" presStyleCnt="5"/>
      <dgm:spPr/>
    </dgm:pt>
  </dgm:ptLst>
  <dgm:cxnLst>
    <dgm:cxn modelId="{DFABECA2-4EE0-47F7-8885-F27CC9DFFA11}" srcId="{A1C5C2A1-81C0-4006-AFA9-589BDECCB1D0}" destId="{2DEB73BD-72B5-4845-AE61-CF2A94CE4E66}" srcOrd="3" destOrd="0" parTransId="{3B6FB43B-E6A3-4F99-BD63-E3FC023D8EEB}" sibTransId="{D0FB8F36-722C-4BF1-833D-2BA2317B9C79}"/>
    <dgm:cxn modelId="{6D91A7D3-E3C9-47DB-BB29-36942DF68B89}" srcId="{A1C5C2A1-81C0-4006-AFA9-589BDECCB1D0}" destId="{F7758BA6-8B2F-40F5-86C1-B1D4187CB46B}" srcOrd="4" destOrd="0" parTransId="{92A589CD-88EE-47C4-9193-31581A4A275C}" sibTransId="{EA28FA67-6840-42BF-ABB5-42D83050C56B}"/>
    <dgm:cxn modelId="{80427EFF-3298-4554-93D3-9633ED266132}" type="presOf" srcId="{22B0FD55-C933-4DCA-8CCA-0CE74A70767C}" destId="{D5CEC7D5-AF42-4616-9AEE-880EEF8D8291}" srcOrd="0" destOrd="0" presId="urn:microsoft.com/office/officeart/2008/layout/VerticalCurvedList"/>
    <dgm:cxn modelId="{EEAD0854-DC3A-4C7E-A134-643A66E42940}" type="presOf" srcId="{A1C5C2A1-81C0-4006-AFA9-589BDECCB1D0}" destId="{3F7D4CE8-8175-462E-88DA-AB84F1221C63}" srcOrd="0" destOrd="0" presId="urn:microsoft.com/office/officeart/2008/layout/VerticalCurvedList"/>
    <dgm:cxn modelId="{824D436E-F1AE-4C2F-AA89-33A952453D67}" type="presOf" srcId="{8C7576B3-50C2-4A59-AA0C-CBCC4C792828}" destId="{74BD3E35-13F8-4E2E-943D-2DD951D57ED4}" srcOrd="0" destOrd="0" presId="urn:microsoft.com/office/officeart/2008/layout/VerticalCurvedList"/>
    <dgm:cxn modelId="{1DA02216-D81A-4777-841B-E3C040F89202}" srcId="{A1C5C2A1-81C0-4006-AFA9-589BDECCB1D0}" destId="{22B0FD55-C933-4DCA-8CCA-0CE74A70767C}" srcOrd="2" destOrd="0" parTransId="{8705E112-F005-482F-BFEF-D5172407753A}" sibTransId="{999A24E7-29A3-41C6-BC33-47B429188BE7}"/>
    <dgm:cxn modelId="{89EF85A6-7AEA-4E6F-8A0E-A61673E91A00}" type="presOf" srcId="{4E8E3AFA-53FE-433D-81CB-3EF933188A13}" destId="{88307C30-E60F-4A05-B220-CFEE21DF4832}" srcOrd="0" destOrd="0" presId="urn:microsoft.com/office/officeart/2008/layout/VerticalCurvedList"/>
    <dgm:cxn modelId="{52060465-6015-4258-92BA-9390A521CD22}" srcId="{A1C5C2A1-81C0-4006-AFA9-589BDECCB1D0}" destId="{8C7576B3-50C2-4A59-AA0C-CBCC4C792828}" srcOrd="0" destOrd="0" parTransId="{809EDAF1-828B-452F-B6B5-91016197A918}" sibTransId="{7DB5C5CA-5F16-4848-AA75-871F9B306B33}"/>
    <dgm:cxn modelId="{108B7F42-7B51-464A-82C1-C230AA80225D}" type="presOf" srcId="{2DEB73BD-72B5-4845-AE61-CF2A94CE4E66}" destId="{83D0597E-C8CE-4B8F-9C7A-2E723BA2CAA7}" srcOrd="0" destOrd="0" presId="urn:microsoft.com/office/officeart/2008/layout/VerticalCurvedList"/>
    <dgm:cxn modelId="{D037FF59-045E-4EBA-9C44-E6BE93236722}" type="presOf" srcId="{F7758BA6-8B2F-40F5-86C1-B1D4187CB46B}" destId="{6880077D-4010-46E7-A43F-45DF2C98398C}" srcOrd="0" destOrd="0" presId="urn:microsoft.com/office/officeart/2008/layout/VerticalCurvedList"/>
    <dgm:cxn modelId="{05E4BE8A-CB19-4251-9D00-B0EDA2F57187}" srcId="{A1C5C2A1-81C0-4006-AFA9-589BDECCB1D0}" destId="{4E8E3AFA-53FE-433D-81CB-3EF933188A13}" srcOrd="1" destOrd="0" parTransId="{F3002089-7CF1-4CF8-8B1A-E39FAE3344CB}" sibTransId="{3DCF1214-0DAD-4AD8-B1EC-19E8A8256553}"/>
    <dgm:cxn modelId="{CFC29385-38D0-4A33-8FA6-C4439EEA667D}" type="presOf" srcId="{7DB5C5CA-5F16-4848-AA75-871F9B306B33}" destId="{F7FA046E-2EE2-442D-BCF8-C653EDECA5D0}" srcOrd="0" destOrd="0" presId="urn:microsoft.com/office/officeart/2008/layout/VerticalCurvedList"/>
    <dgm:cxn modelId="{7B377CE9-4A3A-4A5F-8B50-71A08C71A4FD}" type="presParOf" srcId="{3F7D4CE8-8175-462E-88DA-AB84F1221C63}" destId="{B17AB8C1-307F-47DB-A8D7-6893F2646CE0}" srcOrd="0" destOrd="0" presId="urn:microsoft.com/office/officeart/2008/layout/VerticalCurvedList"/>
    <dgm:cxn modelId="{0F669DFD-D6B1-40E8-A9A3-CC89BD88473E}" type="presParOf" srcId="{B17AB8C1-307F-47DB-A8D7-6893F2646CE0}" destId="{BF1F6A26-D235-4945-A7B3-7AFAEAD5FDD6}" srcOrd="0" destOrd="0" presId="urn:microsoft.com/office/officeart/2008/layout/VerticalCurvedList"/>
    <dgm:cxn modelId="{C3F6ABC7-BC13-4BFB-98A2-689D09CEA94C}" type="presParOf" srcId="{BF1F6A26-D235-4945-A7B3-7AFAEAD5FDD6}" destId="{7C065183-7DC8-4748-977B-1EFC2DBA933B}" srcOrd="0" destOrd="0" presId="urn:microsoft.com/office/officeart/2008/layout/VerticalCurvedList"/>
    <dgm:cxn modelId="{ED114D03-502E-4FA4-9498-4E313807574D}" type="presParOf" srcId="{BF1F6A26-D235-4945-A7B3-7AFAEAD5FDD6}" destId="{F7FA046E-2EE2-442D-BCF8-C653EDECA5D0}" srcOrd="1" destOrd="0" presId="urn:microsoft.com/office/officeart/2008/layout/VerticalCurvedList"/>
    <dgm:cxn modelId="{C83CE280-0C7E-4B6A-A8A7-8D59E1D42E7A}" type="presParOf" srcId="{BF1F6A26-D235-4945-A7B3-7AFAEAD5FDD6}" destId="{DD2E7E53-6972-4B51-9A35-230016C2AD2C}" srcOrd="2" destOrd="0" presId="urn:microsoft.com/office/officeart/2008/layout/VerticalCurvedList"/>
    <dgm:cxn modelId="{96216C8A-8FFB-49CE-B150-7AC5255C9968}" type="presParOf" srcId="{BF1F6A26-D235-4945-A7B3-7AFAEAD5FDD6}" destId="{7D4B43D8-4D37-42D7-8FD4-0CB9CA4E4874}" srcOrd="3" destOrd="0" presId="urn:microsoft.com/office/officeart/2008/layout/VerticalCurvedList"/>
    <dgm:cxn modelId="{B78827C1-B002-4E60-9F50-C04C55DC6EFB}" type="presParOf" srcId="{B17AB8C1-307F-47DB-A8D7-6893F2646CE0}" destId="{74BD3E35-13F8-4E2E-943D-2DD951D57ED4}" srcOrd="1" destOrd="0" presId="urn:microsoft.com/office/officeart/2008/layout/VerticalCurvedList"/>
    <dgm:cxn modelId="{623E2DB6-FBC1-4436-A778-F8F1BE8BD275}" type="presParOf" srcId="{B17AB8C1-307F-47DB-A8D7-6893F2646CE0}" destId="{AF6D2E75-D691-4CF5-950B-A55FDA0B0208}" srcOrd="2" destOrd="0" presId="urn:microsoft.com/office/officeart/2008/layout/VerticalCurvedList"/>
    <dgm:cxn modelId="{958B0E42-F7F7-4A48-8238-DD12BCB6E913}" type="presParOf" srcId="{AF6D2E75-D691-4CF5-950B-A55FDA0B0208}" destId="{84A6F4F2-1CB1-4B8D-8893-61C71A3CA0E3}" srcOrd="0" destOrd="0" presId="urn:microsoft.com/office/officeart/2008/layout/VerticalCurvedList"/>
    <dgm:cxn modelId="{FF65F76D-3154-4CB8-8A94-D085FE11168C}" type="presParOf" srcId="{B17AB8C1-307F-47DB-A8D7-6893F2646CE0}" destId="{88307C30-E60F-4A05-B220-CFEE21DF4832}" srcOrd="3" destOrd="0" presId="urn:microsoft.com/office/officeart/2008/layout/VerticalCurvedList"/>
    <dgm:cxn modelId="{3E60D661-09F4-4D24-8B8E-FD02E9CAC29A}" type="presParOf" srcId="{B17AB8C1-307F-47DB-A8D7-6893F2646CE0}" destId="{A0D8BD39-DBEF-4F3B-B668-2B8F5474EB5F}" srcOrd="4" destOrd="0" presId="urn:microsoft.com/office/officeart/2008/layout/VerticalCurvedList"/>
    <dgm:cxn modelId="{7B0F88CB-A048-48AD-B05A-769C69A1330A}" type="presParOf" srcId="{A0D8BD39-DBEF-4F3B-B668-2B8F5474EB5F}" destId="{DB8B8F73-9CA3-40EC-936C-2BF7A1E508D4}" srcOrd="0" destOrd="0" presId="urn:microsoft.com/office/officeart/2008/layout/VerticalCurvedList"/>
    <dgm:cxn modelId="{B7B8AD35-AF1B-4DBD-BA01-8EC0D7678628}" type="presParOf" srcId="{B17AB8C1-307F-47DB-A8D7-6893F2646CE0}" destId="{D5CEC7D5-AF42-4616-9AEE-880EEF8D8291}" srcOrd="5" destOrd="0" presId="urn:microsoft.com/office/officeart/2008/layout/VerticalCurvedList"/>
    <dgm:cxn modelId="{AFDDD993-F95E-49B5-9DB9-A50A92790FBE}" type="presParOf" srcId="{B17AB8C1-307F-47DB-A8D7-6893F2646CE0}" destId="{EDBF72A6-7A4C-4C0D-84E1-EFF38D79B6B1}" srcOrd="6" destOrd="0" presId="urn:microsoft.com/office/officeart/2008/layout/VerticalCurvedList"/>
    <dgm:cxn modelId="{A2820F77-3647-4837-9791-A35E1183568B}" type="presParOf" srcId="{EDBF72A6-7A4C-4C0D-84E1-EFF38D79B6B1}" destId="{9001608B-4712-4A07-B28F-57E6E10C15A7}" srcOrd="0" destOrd="0" presId="urn:microsoft.com/office/officeart/2008/layout/VerticalCurvedList"/>
    <dgm:cxn modelId="{156C2414-FA46-4229-949D-A32230EC8687}" type="presParOf" srcId="{B17AB8C1-307F-47DB-A8D7-6893F2646CE0}" destId="{83D0597E-C8CE-4B8F-9C7A-2E723BA2CAA7}" srcOrd="7" destOrd="0" presId="urn:microsoft.com/office/officeart/2008/layout/VerticalCurvedList"/>
    <dgm:cxn modelId="{B76D1C7B-7805-4868-9A48-28EA4E65AC20}" type="presParOf" srcId="{B17AB8C1-307F-47DB-A8D7-6893F2646CE0}" destId="{8E494626-3784-4BAF-A559-3A1EE8E1DA56}" srcOrd="8" destOrd="0" presId="urn:microsoft.com/office/officeart/2008/layout/VerticalCurvedList"/>
    <dgm:cxn modelId="{104A3325-154B-4310-A6A7-88E67AFE1F35}" type="presParOf" srcId="{8E494626-3784-4BAF-A559-3A1EE8E1DA56}" destId="{2A6EA7AA-3FD9-4F0C-95B2-2B5EBF20998F}" srcOrd="0" destOrd="0" presId="urn:microsoft.com/office/officeart/2008/layout/VerticalCurvedList"/>
    <dgm:cxn modelId="{5FD3474F-D0C9-4406-B97C-CF7A62D37A68}" type="presParOf" srcId="{B17AB8C1-307F-47DB-A8D7-6893F2646CE0}" destId="{6880077D-4010-46E7-A43F-45DF2C98398C}" srcOrd="9" destOrd="0" presId="urn:microsoft.com/office/officeart/2008/layout/VerticalCurvedList"/>
    <dgm:cxn modelId="{4846EC66-193C-4643-AF0A-E0BA76E6C43E}" type="presParOf" srcId="{B17AB8C1-307F-47DB-A8D7-6893F2646CE0}" destId="{636EC32E-FA75-4ADC-9E25-B347F43D114E}" srcOrd="10" destOrd="0" presId="urn:microsoft.com/office/officeart/2008/layout/VerticalCurvedList"/>
    <dgm:cxn modelId="{C5F77F81-DDF9-4F42-9A5D-17BF72268B94}" type="presParOf" srcId="{636EC32E-FA75-4ADC-9E25-B347F43D114E}" destId="{D6CC6516-C7AE-4E41-97DC-E4B812C007B8}" srcOrd="0" destOrd="0" presId="urn:microsoft.com/office/officeart/2008/layout/VerticalCurv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64A1693-A479-463E-A557-66E23097C329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636FA47-710F-4354-A66B-D5C3A557F100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Penguatan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kelembagaan</a:t>
          </a:r>
          <a:r>
            <a:rPr lang="en-US" b="1" dirty="0" smtClean="0">
              <a:solidFill>
                <a:schemeClr val="tx1"/>
              </a:solidFill>
            </a:rPr>
            <a:t> di </a:t>
          </a:r>
          <a:r>
            <a:rPr lang="en-US" b="1" dirty="0" err="1" smtClean="0">
              <a:solidFill>
                <a:schemeClr val="tx1"/>
              </a:solidFill>
            </a:rPr>
            <a:t>tingkat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Kabupaten</a:t>
          </a:r>
          <a:r>
            <a:rPr lang="en-US" b="1" dirty="0" smtClean="0">
              <a:solidFill>
                <a:schemeClr val="tx1"/>
              </a:solidFill>
            </a:rPr>
            <a:t>, </a:t>
          </a:r>
          <a:r>
            <a:rPr lang="en-US" b="1" dirty="0" err="1" smtClean="0">
              <a:solidFill>
                <a:schemeClr val="tx1"/>
              </a:solidFill>
            </a:rPr>
            <a:t>kecamatan</a:t>
          </a:r>
          <a:r>
            <a:rPr lang="en-US" b="1" dirty="0" smtClean="0">
              <a:solidFill>
                <a:schemeClr val="tx1"/>
              </a:solidFill>
            </a:rPr>
            <a:t> &amp; </a:t>
          </a:r>
          <a:r>
            <a:rPr lang="en-US" b="1" dirty="0" err="1" smtClean="0">
              <a:solidFill>
                <a:schemeClr val="tx1"/>
              </a:solidFill>
            </a:rPr>
            <a:t>desa</a:t>
          </a:r>
          <a:r>
            <a:rPr lang="en-US" b="1" dirty="0" smtClean="0">
              <a:solidFill>
                <a:schemeClr val="tx1"/>
              </a:solidFill>
            </a:rPr>
            <a:t> (TIM PPSP, </a:t>
          </a:r>
          <a:r>
            <a:rPr lang="en-US" b="1" dirty="0" err="1" smtClean="0">
              <a:solidFill>
                <a:schemeClr val="tx1"/>
              </a:solidFill>
            </a:rPr>
            <a:t>Pokja</a:t>
          </a:r>
          <a:r>
            <a:rPr lang="en-US" b="1" dirty="0" smtClean="0">
              <a:solidFill>
                <a:schemeClr val="tx1"/>
              </a:solidFill>
            </a:rPr>
            <a:t> AMPL, </a:t>
          </a:r>
          <a:r>
            <a:rPr lang="en-US" b="1" dirty="0" err="1" smtClean="0">
              <a:solidFill>
                <a:schemeClr val="tx1"/>
              </a:solidFill>
            </a:rPr>
            <a:t>Wirausaha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Sanitasi</a:t>
          </a:r>
          <a:r>
            <a:rPr lang="en-US" b="1" dirty="0" smtClean="0">
              <a:solidFill>
                <a:schemeClr val="tx1"/>
              </a:solidFill>
            </a:rPr>
            <a:t>, Tim Bank </a:t>
          </a:r>
          <a:r>
            <a:rPr lang="en-US" b="1" dirty="0" err="1" smtClean="0">
              <a:solidFill>
                <a:schemeClr val="tx1"/>
              </a:solidFill>
            </a:rPr>
            <a:t>Sampah</a:t>
          </a:r>
          <a:r>
            <a:rPr lang="en-US" b="1" dirty="0" smtClean="0">
              <a:solidFill>
                <a:schemeClr val="tx1"/>
              </a:solidFill>
            </a:rPr>
            <a:t>)</a:t>
          </a:r>
          <a:endParaRPr lang="en-US" b="1" dirty="0">
            <a:solidFill>
              <a:schemeClr val="tx1"/>
            </a:solidFill>
          </a:endParaRPr>
        </a:p>
      </dgm:t>
    </dgm:pt>
    <dgm:pt modelId="{0420BBB2-08FA-4686-B32A-C3432534026F}" type="parTrans" cxnId="{EFBEA9D9-414E-4E57-B5D7-BE3CD580272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9DF6CA9-77A8-416B-8F81-8E366BA395BD}" type="sibTrans" cxnId="{EFBEA9D9-414E-4E57-B5D7-BE3CD580272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C13B20D-31F3-47B1-B6B5-E9793938F261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Asosiasi</a:t>
          </a:r>
          <a:r>
            <a:rPr lang="en-US" b="1" dirty="0" smtClean="0">
              <a:solidFill>
                <a:schemeClr val="tx1"/>
              </a:solidFill>
            </a:rPr>
            <a:t> PIRT, </a:t>
          </a:r>
          <a:r>
            <a:rPr lang="en-US" b="1" dirty="0" err="1" smtClean="0">
              <a:solidFill>
                <a:schemeClr val="tx1"/>
              </a:solidFill>
            </a:rPr>
            <a:t>Jasa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Boga</a:t>
          </a:r>
          <a:r>
            <a:rPr lang="en-US" b="1" dirty="0" smtClean="0">
              <a:solidFill>
                <a:schemeClr val="tx1"/>
              </a:solidFill>
            </a:rPr>
            <a:t>, Catering, GP2SP, </a:t>
          </a:r>
          <a:r>
            <a:rPr lang="en-US" b="1" dirty="0" err="1" smtClean="0">
              <a:solidFill>
                <a:schemeClr val="tx1"/>
              </a:solidFill>
            </a:rPr>
            <a:t>Pos</a:t>
          </a:r>
          <a:r>
            <a:rPr lang="en-US" b="1" dirty="0" smtClean="0">
              <a:solidFill>
                <a:schemeClr val="tx1"/>
              </a:solidFill>
            </a:rPr>
            <a:t> UKK, </a:t>
          </a:r>
          <a:r>
            <a:rPr lang="en-US" b="1" dirty="0" err="1" smtClean="0">
              <a:solidFill>
                <a:schemeClr val="tx1"/>
              </a:solidFill>
            </a:rPr>
            <a:t>sanggar</a:t>
          </a:r>
          <a:r>
            <a:rPr lang="en-US" b="1" dirty="0" smtClean="0">
              <a:solidFill>
                <a:schemeClr val="tx1"/>
              </a:solidFill>
            </a:rPr>
            <a:t>/</a:t>
          </a:r>
          <a:r>
            <a:rPr lang="en-US" b="1" dirty="0" err="1" smtClean="0">
              <a:solidFill>
                <a:schemeClr val="tx1"/>
              </a:solidFill>
            </a:rPr>
            <a:t>posbindu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bidang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olah</a:t>
          </a:r>
          <a:r>
            <a:rPr lang="en-US" b="1" dirty="0" smtClean="0">
              <a:solidFill>
                <a:schemeClr val="tx1"/>
              </a:solidFill>
            </a:rPr>
            <a:t> raga</a:t>
          </a:r>
          <a:endParaRPr lang="en-US" b="1" dirty="0">
            <a:solidFill>
              <a:schemeClr val="tx1"/>
            </a:solidFill>
          </a:endParaRPr>
        </a:p>
      </dgm:t>
    </dgm:pt>
    <dgm:pt modelId="{6921E201-0D54-433A-A462-4E6960F6D777}" type="parTrans" cxnId="{E46DA0B4-48FD-4F0C-A85A-48BB46B363B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86E13D0-D3E8-4A52-9D7C-9C36C979C813}" type="sibTrans" cxnId="{E46DA0B4-48FD-4F0C-A85A-48BB46B363B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F14CC95-DEAC-4825-87C8-2D15541B9CD1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Kemitraan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dengan</a:t>
          </a:r>
          <a:r>
            <a:rPr lang="en-US" b="1" dirty="0" smtClean="0">
              <a:solidFill>
                <a:schemeClr val="tx1"/>
              </a:solidFill>
            </a:rPr>
            <a:t> CSR</a:t>
          </a:r>
          <a:endParaRPr lang="en-US" b="1" dirty="0">
            <a:solidFill>
              <a:schemeClr val="tx1"/>
            </a:solidFill>
          </a:endParaRPr>
        </a:p>
      </dgm:t>
    </dgm:pt>
    <dgm:pt modelId="{D691120E-BCDC-41EA-9DA8-5FA3CD879CA9}" type="parTrans" cxnId="{F98E576C-44A4-48DC-9E04-222E0CD19A9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23E45EAE-E3E7-40CE-92AE-2F12CEC22C76}" type="sibTrans" cxnId="{F98E576C-44A4-48DC-9E04-222E0CD19A9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3F6E984-FE50-4BFF-B95D-3C78B8BEAC5D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</a:rPr>
            <a:t>Pengembangan</a:t>
          </a:r>
          <a:r>
            <a:rPr lang="en-US" b="1" dirty="0" smtClean="0">
              <a:solidFill>
                <a:schemeClr val="tx1"/>
              </a:solidFill>
            </a:rPr>
            <a:t> “KOTA WISATA SANITASI” di </a:t>
          </a:r>
          <a:r>
            <a:rPr lang="en-US" b="1" dirty="0" err="1" smtClean="0">
              <a:solidFill>
                <a:schemeClr val="tx1"/>
              </a:solidFill>
            </a:rPr>
            <a:t>Kabupaten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Sumedang</a:t>
          </a:r>
          <a:r>
            <a:rPr lang="en-US" b="1" dirty="0" smtClean="0">
              <a:solidFill>
                <a:schemeClr val="tx1"/>
              </a:solidFill>
            </a:rPr>
            <a:t> ( Daerah </a:t>
          </a:r>
          <a:r>
            <a:rPr lang="en-US" b="1" dirty="0" err="1" smtClean="0">
              <a:solidFill>
                <a:schemeClr val="tx1"/>
              </a:solidFill>
            </a:rPr>
            <a:t>Percontohan</a:t>
          </a:r>
          <a:r>
            <a:rPr lang="en-US" b="1" dirty="0" smtClean="0">
              <a:solidFill>
                <a:schemeClr val="tx1"/>
              </a:solidFill>
            </a:rPr>
            <a:t> </a:t>
          </a:r>
          <a:r>
            <a:rPr lang="en-US" b="1" dirty="0" err="1" smtClean="0">
              <a:solidFill>
                <a:schemeClr val="tx1"/>
              </a:solidFill>
            </a:rPr>
            <a:t>Sanitasi</a:t>
          </a:r>
          <a:r>
            <a:rPr lang="en-US" b="1" dirty="0" smtClean="0">
              <a:solidFill>
                <a:schemeClr val="tx1"/>
              </a:solidFill>
            </a:rPr>
            <a:t>)</a:t>
          </a:r>
          <a:endParaRPr lang="en-US" b="1" dirty="0">
            <a:solidFill>
              <a:schemeClr val="tx1"/>
            </a:solidFill>
          </a:endParaRPr>
        </a:p>
      </dgm:t>
    </dgm:pt>
    <dgm:pt modelId="{7887F2D0-58E7-4254-9D23-88717502BB58}" type="parTrans" cxnId="{80792600-1C33-4C9A-B38B-2F70A217570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2E6A0495-DA79-4080-96BD-2C00E332AEA8}" type="sibTrans" cxnId="{80792600-1C33-4C9A-B38B-2F70A217570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82812E1-6CD9-4F5D-B6C9-8F54928AB6DD}" type="pres">
      <dgm:prSet presAssocID="{364A1693-A479-463E-A557-66E23097C32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4143BF-768B-4C6D-AED2-34F39C257925}" type="pres">
      <dgm:prSet presAssocID="{9636FA47-710F-4354-A66B-D5C3A557F100}" presName="comp" presStyleCnt="0"/>
      <dgm:spPr/>
    </dgm:pt>
    <dgm:pt modelId="{1791BF00-A9EC-48C1-BBEA-D4D12573ADBF}" type="pres">
      <dgm:prSet presAssocID="{9636FA47-710F-4354-A66B-D5C3A557F100}" presName="box" presStyleLbl="node1" presStyleIdx="0" presStyleCnt="4"/>
      <dgm:spPr/>
      <dgm:t>
        <a:bodyPr/>
        <a:lstStyle/>
        <a:p>
          <a:endParaRPr lang="en-US"/>
        </a:p>
      </dgm:t>
    </dgm:pt>
    <dgm:pt modelId="{EA3E23C0-2700-488A-95F2-BB00D2908BEF}" type="pres">
      <dgm:prSet presAssocID="{9636FA47-710F-4354-A66B-D5C3A557F100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</dgm:pt>
    <dgm:pt modelId="{082C8C43-4A89-4D53-A3FF-1C0BB9B582ED}" type="pres">
      <dgm:prSet presAssocID="{9636FA47-710F-4354-A66B-D5C3A557F100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54F3577-6155-4877-9FC0-24101306C89F}" type="pres">
      <dgm:prSet presAssocID="{E9DF6CA9-77A8-416B-8F81-8E366BA395BD}" presName="spacer" presStyleCnt="0"/>
      <dgm:spPr/>
    </dgm:pt>
    <dgm:pt modelId="{41B4BC3E-E68C-435F-ACB0-9351C6762898}" type="pres">
      <dgm:prSet presAssocID="{CC13B20D-31F3-47B1-B6B5-E9793938F261}" presName="comp" presStyleCnt="0"/>
      <dgm:spPr/>
    </dgm:pt>
    <dgm:pt modelId="{28B3A4D3-D641-4239-A272-4651317A7C6F}" type="pres">
      <dgm:prSet presAssocID="{CC13B20D-31F3-47B1-B6B5-E9793938F261}" presName="box" presStyleLbl="node1" presStyleIdx="1" presStyleCnt="4"/>
      <dgm:spPr/>
      <dgm:t>
        <a:bodyPr/>
        <a:lstStyle/>
        <a:p>
          <a:endParaRPr lang="en-US"/>
        </a:p>
      </dgm:t>
    </dgm:pt>
    <dgm:pt modelId="{053212BA-FC1B-449A-AA25-EDA045B584FD}" type="pres">
      <dgm:prSet presAssocID="{CC13B20D-31F3-47B1-B6B5-E9793938F261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2000" b="-12000"/>
          </a:stretch>
        </a:blipFill>
      </dgm:spPr>
    </dgm:pt>
    <dgm:pt modelId="{D52FB3AF-A2AE-4D6C-9D84-823E8F17C875}" type="pres">
      <dgm:prSet presAssocID="{CC13B20D-31F3-47B1-B6B5-E9793938F261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E214A-5C3E-4BF5-93CE-C8D8E3BBCC61}" type="pres">
      <dgm:prSet presAssocID="{B86E13D0-D3E8-4A52-9D7C-9C36C979C813}" presName="spacer" presStyleCnt="0"/>
      <dgm:spPr/>
    </dgm:pt>
    <dgm:pt modelId="{FB4658D7-36A2-4AAB-91CD-021264AF2F80}" type="pres">
      <dgm:prSet presAssocID="{6F14CC95-DEAC-4825-87C8-2D15541B9CD1}" presName="comp" presStyleCnt="0"/>
      <dgm:spPr/>
    </dgm:pt>
    <dgm:pt modelId="{4AA36C6F-360E-4F85-980C-17D23C0419D4}" type="pres">
      <dgm:prSet presAssocID="{6F14CC95-DEAC-4825-87C8-2D15541B9CD1}" presName="box" presStyleLbl="node1" presStyleIdx="2" presStyleCnt="4"/>
      <dgm:spPr/>
      <dgm:t>
        <a:bodyPr/>
        <a:lstStyle/>
        <a:p>
          <a:endParaRPr lang="en-US"/>
        </a:p>
      </dgm:t>
    </dgm:pt>
    <dgm:pt modelId="{1264961F-2502-4BE5-AFC2-01F6C3A65432}" type="pres">
      <dgm:prSet presAssocID="{6F14CC95-DEAC-4825-87C8-2D15541B9CD1}" presName="img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18358207-530D-40F9-94DB-F11DF01DAA92}" type="pres">
      <dgm:prSet presAssocID="{6F14CC95-DEAC-4825-87C8-2D15541B9CD1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64A596-226F-4A8D-82FE-11AE84D746E6}" type="pres">
      <dgm:prSet presAssocID="{23E45EAE-E3E7-40CE-92AE-2F12CEC22C76}" presName="spacer" presStyleCnt="0"/>
      <dgm:spPr/>
    </dgm:pt>
    <dgm:pt modelId="{11A7CB0A-402C-4C07-861D-8EC58B0D2DE0}" type="pres">
      <dgm:prSet presAssocID="{53F6E984-FE50-4BFF-B95D-3C78B8BEAC5D}" presName="comp" presStyleCnt="0"/>
      <dgm:spPr/>
    </dgm:pt>
    <dgm:pt modelId="{C1914926-62E1-471D-B63C-46ECD188F58C}" type="pres">
      <dgm:prSet presAssocID="{53F6E984-FE50-4BFF-B95D-3C78B8BEAC5D}" presName="box" presStyleLbl="node1" presStyleIdx="3" presStyleCnt="4"/>
      <dgm:spPr/>
      <dgm:t>
        <a:bodyPr/>
        <a:lstStyle/>
        <a:p>
          <a:endParaRPr lang="en-US"/>
        </a:p>
      </dgm:t>
    </dgm:pt>
    <dgm:pt modelId="{65E740F6-D7CC-49E6-A26B-59CD853EDA57}" type="pres">
      <dgm:prSet presAssocID="{53F6E984-FE50-4BFF-B95D-3C78B8BEAC5D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99A22304-7A3F-42DE-A789-37AEA87B207E}" type="pres">
      <dgm:prSet presAssocID="{53F6E984-FE50-4BFF-B95D-3C78B8BEAC5D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4A2637-92DA-47BE-BD64-4676AFE9CF20}" type="presOf" srcId="{53F6E984-FE50-4BFF-B95D-3C78B8BEAC5D}" destId="{99A22304-7A3F-42DE-A789-37AEA87B207E}" srcOrd="1" destOrd="0" presId="urn:microsoft.com/office/officeart/2005/8/layout/vList4"/>
    <dgm:cxn modelId="{1E017A99-6149-444F-A2A3-38C2696967CF}" type="presOf" srcId="{6F14CC95-DEAC-4825-87C8-2D15541B9CD1}" destId="{18358207-530D-40F9-94DB-F11DF01DAA92}" srcOrd="1" destOrd="0" presId="urn:microsoft.com/office/officeart/2005/8/layout/vList4"/>
    <dgm:cxn modelId="{11D1DE0A-F2C4-436F-99A1-4E6831F90C32}" type="presOf" srcId="{CC13B20D-31F3-47B1-B6B5-E9793938F261}" destId="{D52FB3AF-A2AE-4D6C-9D84-823E8F17C875}" srcOrd="1" destOrd="0" presId="urn:microsoft.com/office/officeart/2005/8/layout/vList4"/>
    <dgm:cxn modelId="{81752E1C-2DFC-4B74-BAD2-535AC6D1D3FA}" type="presOf" srcId="{9636FA47-710F-4354-A66B-D5C3A557F100}" destId="{1791BF00-A9EC-48C1-BBEA-D4D12573ADBF}" srcOrd="0" destOrd="0" presId="urn:microsoft.com/office/officeart/2005/8/layout/vList4"/>
    <dgm:cxn modelId="{BFF99042-B40C-493D-AEB5-79F07045906A}" type="presOf" srcId="{364A1693-A479-463E-A557-66E23097C329}" destId="{E82812E1-6CD9-4F5D-B6C9-8F54928AB6DD}" srcOrd="0" destOrd="0" presId="urn:microsoft.com/office/officeart/2005/8/layout/vList4"/>
    <dgm:cxn modelId="{F98E576C-44A4-48DC-9E04-222E0CD19A95}" srcId="{364A1693-A479-463E-A557-66E23097C329}" destId="{6F14CC95-DEAC-4825-87C8-2D15541B9CD1}" srcOrd="2" destOrd="0" parTransId="{D691120E-BCDC-41EA-9DA8-5FA3CD879CA9}" sibTransId="{23E45EAE-E3E7-40CE-92AE-2F12CEC22C76}"/>
    <dgm:cxn modelId="{EFBEA9D9-414E-4E57-B5D7-BE3CD580272C}" srcId="{364A1693-A479-463E-A557-66E23097C329}" destId="{9636FA47-710F-4354-A66B-D5C3A557F100}" srcOrd="0" destOrd="0" parTransId="{0420BBB2-08FA-4686-B32A-C3432534026F}" sibTransId="{E9DF6CA9-77A8-416B-8F81-8E366BA395BD}"/>
    <dgm:cxn modelId="{779B2D6B-51F7-4AA0-9AD2-278A730225E7}" type="presOf" srcId="{CC13B20D-31F3-47B1-B6B5-E9793938F261}" destId="{28B3A4D3-D641-4239-A272-4651317A7C6F}" srcOrd="0" destOrd="0" presId="urn:microsoft.com/office/officeart/2005/8/layout/vList4"/>
    <dgm:cxn modelId="{5364C217-57AC-4D8D-BC54-4A90819D7326}" type="presOf" srcId="{53F6E984-FE50-4BFF-B95D-3C78B8BEAC5D}" destId="{C1914926-62E1-471D-B63C-46ECD188F58C}" srcOrd="0" destOrd="0" presId="urn:microsoft.com/office/officeart/2005/8/layout/vList4"/>
    <dgm:cxn modelId="{E46DA0B4-48FD-4F0C-A85A-48BB46B363B9}" srcId="{364A1693-A479-463E-A557-66E23097C329}" destId="{CC13B20D-31F3-47B1-B6B5-E9793938F261}" srcOrd="1" destOrd="0" parTransId="{6921E201-0D54-433A-A462-4E6960F6D777}" sibTransId="{B86E13D0-D3E8-4A52-9D7C-9C36C979C813}"/>
    <dgm:cxn modelId="{E5BF5E8D-34E3-46B8-BCF5-19AD56757020}" type="presOf" srcId="{6F14CC95-DEAC-4825-87C8-2D15541B9CD1}" destId="{4AA36C6F-360E-4F85-980C-17D23C0419D4}" srcOrd="0" destOrd="0" presId="urn:microsoft.com/office/officeart/2005/8/layout/vList4"/>
    <dgm:cxn modelId="{ACF7FE76-C83C-4330-A42B-65B74FF062C0}" type="presOf" srcId="{9636FA47-710F-4354-A66B-D5C3A557F100}" destId="{082C8C43-4A89-4D53-A3FF-1C0BB9B582ED}" srcOrd="1" destOrd="0" presId="urn:microsoft.com/office/officeart/2005/8/layout/vList4"/>
    <dgm:cxn modelId="{80792600-1C33-4C9A-B38B-2F70A2175709}" srcId="{364A1693-A479-463E-A557-66E23097C329}" destId="{53F6E984-FE50-4BFF-B95D-3C78B8BEAC5D}" srcOrd="3" destOrd="0" parTransId="{7887F2D0-58E7-4254-9D23-88717502BB58}" sibTransId="{2E6A0495-DA79-4080-96BD-2C00E332AEA8}"/>
    <dgm:cxn modelId="{FEF2510D-E21D-4F4A-A58B-DE7C212E8E1C}" type="presParOf" srcId="{E82812E1-6CD9-4F5D-B6C9-8F54928AB6DD}" destId="{FC4143BF-768B-4C6D-AED2-34F39C257925}" srcOrd="0" destOrd="0" presId="urn:microsoft.com/office/officeart/2005/8/layout/vList4"/>
    <dgm:cxn modelId="{928C349C-6B90-442F-8D74-024F6061FBC9}" type="presParOf" srcId="{FC4143BF-768B-4C6D-AED2-34F39C257925}" destId="{1791BF00-A9EC-48C1-BBEA-D4D12573ADBF}" srcOrd="0" destOrd="0" presId="urn:microsoft.com/office/officeart/2005/8/layout/vList4"/>
    <dgm:cxn modelId="{FC185C4B-6452-4830-A336-D0CF23971A6D}" type="presParOf" srcId="{FC4143BF-768B-4C6D-AED2-34F39C257925}" destId="{EA3E23C0-2700-488A-95F2-BB00D2908BEF}" srcOrd="1" destOrd="0" presId="urn:microsoft.com/office/officeart/2005/8/layout/vList4"/>
    <dgm:cxn modelId="{743AF8F3-CE44-4332-83C9-9C354C6F5A42}" type="presParOf" srcId="{FC4143BF-768B-4C6D-AED2-34F39C257925}" destId="{082C8C43-4A89-4D53-A3FF-1C0BB9B582ED}" srcOrd="2" destOrd="0" presId="urn:microsoft.com/office/officeart/2005/8/layout/vList4"/>
    <dgm:cxn modelId="{B493E5A5-5A07-4358-BC99-09E527191E8E}" type="presParOf" srcId="{E82812E1-6CD9-4F5D-B6C9-8F54928AB6DD}" destId="{254F3577-6155-4877-9FC0-24101306C89F}" srcOrd="1" destOrd="0" presId="urn:microsoft.com/office/officeart/2005/8/layout/vList4"/>
    <dgm:cxn modelId="{45F01779-D325-428D-948B-BE30ADDE6E01}" type="presParOf" srcId="{E82812E1-6CD9-4F5D-B6C9-8F54928AB6DD}" destId="{41B4BC3E-E68C-435F-ACB0-9351C6762898}" srcOrd="2" destOrd="0" presId="urn:microsoft.com/office/officeart/2005/8/layout/vList4"/>
    <dgm:cxn modelId="{6755C49E-D2A8-44F5-8B8F-D49084DBAE83}" type="presParOf" srcId="{41B4BC3E-E68C-435F-ACB0-9351C6762898}" destId="{28B3A4D3-D641-4239-A272-4651317A7C6F}" srcOrd="0" destOrd="0" presId="urn:microsoft.com/office/officeart/2005/8/layout/vList4"/>
    <dgm:cxn modelId="{14D045EB-6F53-4E10-B564-5C3DDD3A8F24}" type="presParOf" srcId="{41B4BC3E-E68C-435F-ACB0-9351C6762898}" destId="{053212BA-FC1B-449A-AA25-EDA045B584FD}" srcOrd="1" destOrd="0" presId="urn:microsoft.com/office/officeart/2005/8/layout/vList4"/>
    <dgm:cxn modelId="{1123087F-68E1-4999-A73E-ADB1412948C9}" type="presParOf" srcId="{41B4BC3E-E68C-435F-ACB0-9351C6762898}" destId="{D52FB3AF-A2AE-4D6C-9D84-823E8F17C875}" srcOrd="2" destOrd="0" presId="urn:microsoft.com/office/officeart/2005/8/layout/vList4"/>
    <dgm:cxn modelId="{A2219FAD-AB34-45D2-8010-D5E7CFC63C34}" type="presParOf" srcId="{E82812E1-6CD9-4F5D-B6C9-8F54928AB6DD}" destId="{E40E214A-5C3E-4BF5-93CE-C8D8E3BBCC61}" srcOrd="3" destOrd="0" presId="urn:microsoft.com/office/officeart/2005/8/layout/vList4"/>
    <dgm:cxn modelId="{631899DF-D494-4C02-BA34-21F47C5156DB}" type="presParOf" srcId="{E82812E1-6CD9-4F5D-B6C9-8F54928AB6DD}" destId="{FB4658D7-36A2-4AAB-91CD-021264AF2F80}" srcOrd="4" destOrd="0" presId="urn:microsoft.com/office/officeart/2005/8/layout/vList4"/>
    <dgm:cxn modelId="{20D2F0B3-DBD4-4617-B8DF-CE1D40611D5E}" type="presParOf" srcId="{FB4658D7-36A2-4AAB-91CD-021264AF2F80}" destId="{4AA36C6F-360E-4F85-980C-17D23C0419D4}" srcOrd="0" destOrd="0" presId="urn:microsoft.com/office/officeart/2005/8/layout/vList4"/>
    <dgm:cxn modelId="{2B1AAD98-3570-4B62-8BBC-B57A5F18318F}" type="presParOf" srcId="{FB4658D7-36A2-4AAB-91CD-021264AF2F80}" destId="{1264961F-2502-4BE5-AFC2-01F6C3A65432}" srcOrd="1" destOrd="0" presId="urn:microsoft.com/office/officeart/2005/8/layout/vList4"/>
    <dgm:cxn modelId="{ECA6579A-E2E4-4D83-A874-246E5206B69E}" type="presParOf" srcId="{FB4658D7-36A2-4AAB-91CD-021264AF2F80}" destId="{18358207-530D-40F9-94DB-F11DF01DAA92}" srcOrd="2" destOrd="0" presId="urn:microsoft.com/office/officeart/2005/8/layout/vList4"/>
    <dgm:cxn modelId="{062AF668-8C06-4A34-B060-93A892383A88}" type="presParOf" srcId="{E82812E1-6CD9-4F5D-B6C9-8F54928AB6DD}" destId="{4364A596-226F-4A8D-82FE-11AE84D746E6}" srcOrd="5" destOrd="0" presId="urn:microsoft.com/office/officeart/2005/8/layout/vList4"/>
    <dgm:cxn modelId="{B3D759E6-934D-449F-8B51-548E93E123EF}" type="presParOf" srcId="{E82812E1-6CD9-4F5D-B6C9-8F54928AB6DD}" destId="{11A7CB0A-402C-4C07-861D-8EC58B0D2DE0}" srcOrd="6" destOrd="0" presId="urn:microsoft.com/office/officeart/2005/8/layout/vList4"/>
    <dgm:cxn modelId="{0A90D0C2-7661-40E0-97C2-A4C5AF9A0722}" type="presParOf" srcId="{11A7CB0A-402C-4C07-861D-8EC58B0D2DE0}" destId="{C1914926-62E1-471D-B63C-46ECD188F58C}" srcOrd="0" destOrd="0" presId="urn:microsoft.com/office/officeart/2005/8/layout/vList4"/>
    <dgm:cxn modelId="{26343E23-E0C1-4868-ACAF-6F10C0652663}" type="presParOf" srcId="{11A7CB0A-402C-4C07-861D-8EC58B0D2DE0}" destId="{65E740F6-D7CC-49E6-A26B-59CD853EDA57}" srcOrd="1" destOrd="0" presId="urn:microsoft.com/office/officeart/2005/8/layout/vList4"/>
    <dgm:cxn modelId="{E2BDDC26-EBB7-4CD9-94FD-E3DFF163E0B5}" type="presParOf" srcId="{11A7CB0A-402C-4C07-861D-8EC58B0D2DE0}" destId="{99A22304-7A3F-42DE-A789-37AEA87B207E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B9A9730-B2FA-4852-9871-3ADBDB06FE1A}" type="doc">
      <dgm:prSet loTypeId="urn:microsoft.com/office/officeart/2005/8/layout/hList7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11BFE27-6F76-4AB8-95AD-9366AAE1433C}">
      <dgm:prSet phldrT="[Text]" custT="1"/>
      <dgm:spPr/>
      <dgm:t>
        <a:bodyPr/>
        <a:lstStyle/>
        <a:p>
          <a:r>
            <a:rPr lang="en-US" sz="1400" b="1" dirty="0" smtClean="0"/>
            <a:t>SANIMAS</a:t>
          </a:r>
          <a:endParaRPr lang="en-US" sz="1400" b="1" dirty="0"/>
        </a:p>
      </dgm:t>
    </dgm:pt>
    <dgm:pt modelId="{4E6A1DD0-6618-40B1-AB17-78C2F477995D}" type="parTrans" cxnId="{94CE7303-AB14-42AA-8479-C8AA0A4BD61C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4252A128-054D-4382-AC05-32FD7138A5D6}" type="sibTrans" cxnId="{94CE7303-AB14-42AA-8479-C8AA0A4BD61C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CE0D4EA6-B4B0-40D7-9F6D-B246534FFB9E}">
      <dgm:prSet phldrT="[Text]" custT="1"/>
      <dgm:spPr/>
      <dgm:t>
        <a:bodyPr/>
        <a:lstStyle/>
        <a:p>
          <a:r>
            <a:rPr lang="en-US" sz="1400" b="1" dirty="0" smtClean="0"/>
            <a:t>PAMSIMAS</a:t>
          </a:r>
          <a:endParaRPr lang="en-US" sz="1400" b="1" dirty="0"/>
        </a:p>
      </dgm:t>
    </dgm:pt>
    <dgm:pt modelId="{1E3DD5F6-4419-4618-AA5E-BA17FFE2027F}" type="parTrans" cxnId="{5609288B-7C7B-4D9F-BE53-8ED26503E747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56906B94-FA85-4483-9671-296AD876A2AD}" type="sibTrans" cxnId="{5609288B-7C7B-4D9F-BE53-8ED26503E747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6C07FA37-61B9-40F7-9CE1-7D4583C6A407}">
      <dgm:prSet phldrT="[Text]" custT="1"/>
      <dgm:spPr/>
      <dgm:t>
        <a:bodyPr/>
        <a:lstStyle/>
        <a:p>
          <a:r>
            <a:rPr lang="en-US" sz="1400" b="1" smtClean="0"/>
            <a:t>BANK SAMPAH</a:t>
          </a:r>
          <a:endParaRPr lang="en-US" sz="1400" b="1" dirty="0"/>
        </a:p>
      </dgm:t>
    </dgm:pt>
    <dgm:pt modelId="{34C46A6F-6B2A-4203-9D3C-814586600195}" type="parTrans" cxnId="{B4DC1F3F-DD45-463B-AF03-057AC615B0E4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20103DEB-4696-4B84-AD51-6F8D153AA33C}" type="sibTrans" cxnId="{B4DC1F3F-DD45-463B-AF03-057AC615B0E4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EAD783FB-6F48-41AF-8FBB-F4A86EF4F73D}">
      <dgm:prSet phldrT="[Text]" custT="1"/>
      <dgm:spPr/>
      <dgm:t>
        <a:bodyPr/>
        <a:lstStyle/>
        <a:p>
          <a:r>
            <a:rPr lang="en-US" sz="1400" b="1" smtClean="0"/>
            <a:t>PANTASI MART</a:t>
          </a:r>
          <a:endParaRPr lang="en-US" sz="1400" b="1" dirty="0"/>
        </a:p>
      </dgm:t>
    </dgm:pt>
    <dgm:pt modelId="{05E0C630-D7FF-492E-B778-F5EE79BE71E5}" type="parTrans" cxnId="{0BD54087-AE94-4ECE-92A7-53BDC8063536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C3D09780-9B5C-4123-92B1-C8F458F96A4C}" type="sibTrans" cxnId="{0BD54087-AE94-4ECE-92A7-53BDC8063536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37699C2D-87E8-4510-8975-F07B463FBF81}">
      <dgm:prSet phldrT="[Text]" custT="1"/>
      <dgm:spPr/>
      <dgm:t>
        <a:bodyPr/>
        <a:lstStyle/>
        <a:p>
          <a:r>
            <a:rPr lang="en-US" sz="1400" b="1" smtClean="0"/>
            <a:t>KOTAKU</a:t>
          </a:r>
          <a:endParaRPr lang="en-US" sz="1400" b="1" dirty="0"/>
        </a:p>
      </dgm:t>
    </dgm:pt>
    <dgm:pt modelId="{E2CDED86-5CBB-4335-9A9A-BE28C4EEB212}" type="parTrans" cxnId="{A1B0F299-C7F7-45E9-83D8-43772E1BD0F4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14E2A7F1-3EE1-4F50-B69A-B8588BD3F6E8}" type="sibTrans" cxnId="{A1B0F299-C7F7-45E9-83D8-43772E1BD0F4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7F8AA75F-EFBF-4C04-89CF-87621D8977D2}">
      <dgm:prSet phldrT="[Text]" custT="1"/>
      <dgm:spPr/>
      <dgm:t>
        <a:bodyPr/>
        <a:lstStyle/>
        <a:p>
          <a:r>
            <a:rPr lang="en-US" sz="1400" b="1" dirty="0" smtClean="0"/>
            <a:t>PPSP-POKJA AMPL</a:t>
          </a:r>
          <a:endParaRPr lang="en-US" sz="1400" b="1" dirty="0"/>
        </a:p>
      </dgm:t>
    </dgm:pt>
    <dgm:pt modelId="{416D9FAA-D3F0-4A6E-BE9B-AB135BE707FD}" type="parTrans" cxnId="{59505B60-F846-4941-B7A4-E638D520E6F4}">
      <dgm:prSet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3E6C5C11-7926-4335-9D51-D3686A59C18B}" type="sibTrans" cxnId="{59505B60-F846-4941-B7A4-E638D520E6F4}">
      <dgm:prSet custT="1"/>
      <dgm:spPr/>
      <dgm:t>
        <a:bodyPr/>
        <a:lstStyle/>
        <a:p>
          <a:endParaRPr lang="en-US" sz="1400" b="1">
            <a:solidFill>
              <a:schemeClr val="tx1"/>
            </a:solidFill>
          </a:endParaRPr>
        </a:p>
      </dgm:t>
    </dgm:pt>
    <dgm:pt modelId="{3DD32F7A-13AA-475F-8C70-9BBD2FA962FC}" type="pres">
      <dgm:prSet presAssocID="{9B9A9730-B2FA-4852-9871-3ADBDB06FE1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FEFD1BA-82E2-4940-81D4-85A4AE522F1F}" type="pres">
      <dgm:prSet presAssocID="{9B9A9730-B2FA-4852-9871-3ADBDB06FE1A}" presName="fgShape" presStyleLbl="fgShp" presStyleIdx="0" presStyleCnt="1"/>
      <dgm:spPr/>
    </dgm:pt>
    <dgm:pt modelId="{036BFD65-D560-4762-B5E8-E84CC49ACE08}" type="pres">
      <dgm:prSet presAssocID="{9B9A9730-B2FA-4852-9871-3ADBDB06FE1A}" presName="linComp" presStyleCnt="0"/>
      <dgm:spPr/>
    </dgm:pt>
    <dgm:pt modelId="{A50BA954-3D66-415C-8B33-BBFB89DDF49F}" type="pres">
      <dgm:prSet presAssocID="{311BFE27-6F76-4AB8-95AD-9366AAE1433C}" presName="compNode" presStyleCnt="0"/>
      <dgm:spPr/>
    </dgm:pt>
    <dgm:pt modelId="{18408C03-B7DF-428E-B456-B33730128F7E}" type="pres">
      <dgm:prSet presAssocID="{311BFE27-6F76-4AB8-95AD-9366AAE1433C}" presName="bkgdShape" presStyleLbl="node1" presStyleIdx="0" presStyleCnt="6"/>
      <dgm:spPr/>
      <dgm:t>
        <a:bodyPr/>
        <a:lstStyle/>
        <a:p>
          <a:endParaRPr lang="en-US"/>
        </a:p>
      </dgm:t>
    </dgm:pt>
    <dgm:pt modelId="{0A887BAB-BBB2-4686-994D-91C3BC8B7E54}" type="pres">
      <dgm:prSet presAssocID="{311BFE27-6F76-4AB8-95AD-9366AAE1433C}" presName="node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612860-2C78-49CE-92B3-F7B3CBE3582E}" type="pres">
      <dgm:prSet presAssocID="{311BFE27-6F76-4AB8-95AD-9366AAE1433C}" presName="invisiNode" presStyleLbl="node1" presStyleIdx="0" presStyleCnt="6"/>
      <dgm:spPr/>
    </dgm:pt>
    <dgm:pt modelId="{3EFC8499-7DD3-45B9-9CA4-B894F32E7C2A}" type="pres">
      <dgm:prSet presAssocID="{311BFE27-6F76-4AB8-95AD-9366AAE1433C}" presName="imagNode" presStyleLbl="fgImgPlac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8F34E6FF-1C6D-4E35-BC89-C32EDD14D091}" type="pres">
      <dgm:prSet presAssocID="{4252A128-054D-4382-AC05-32FD7138A5D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D718017B-BA34-4303-AE05-EB06EFFD261B}" type="pres">
      <dgm:prSet presAssocID="{CE0D4EA6-B4B0-40D7-9F6D-B246534FFB9E}" presName="compNode" presStyleCnt="0"/>
      <dgm:spPr/>
    </dgm:pt>
    <dgm:pt modelId="{DF3DDDAE-4374-4B4E-A84C-3824CB828B8A}" type="pres">
      <dgm:prSet presAssocID="{CE0D4EA6-B4B0-40D7-9F6D-B246534FFB9E}" presName="bkgdShape" presStyleLbl="node1" presStyleIdx="1" presStyleCnt="6"/>
      <dgm:spPr/>
      <dgm:t>
        <a:bodyPr/>
        <a:lstStyle/>
        <a:p>
          <a:endParaRPr lang="en-US"/>
        </a:p>
      </dgm:t>
    </dgm:pt>
    <dgm:pt modelId="{5E233ABD-30C8-455D-862D-FFCBCE8BFB20}" type="pres">
      <dgm:prSet presAssocID="{CE0D4EA6-B4B0-40D7-9F6D-B246534FFB9E}" presName="node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2B262F-6A60-480B-92F4-FB01A8525999}" type="pres">
      <dgm:prSet presAssocID="{CE0D4EA6-B4B0-40D7-9F6D-B246534FFB9E}" presName="invisiNode" presStyleLbl="node1" presStyleIdx="1" presStyleCnt="6"/>
      <dgm:spPr/>
    </dgm:pt>
    <dgm:pt modelId="{3C27F665-B492-4AC4-BCCE-71D371CD1CB4}" type="pres">
      <dgm:prSet presAssocID="{CE0D4EA6-B4B0-40D7-9F6D-B246534FFB9E}" presName="imagNode" presStyleLbl="fgImgPlace1" presStyleIdx="1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B6FE1C8C-C4A0-465F-9BA6-5EB77FFD3156}" type="pres">
      <dgm:prSet presAssocID="{56906B94-FA85-4483-9671-296AD876A2A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68EB95DA-263D-4F5F-A1BA-C62D1BF0CE2B}" type="pres">
      <dgm:prSet presAssocID="{6C07FA37-61B9-40F7-9CE1-7D4583C6A407}" presName="compNode" presStyleCnt="0"/>
      <dgm:spPr/>
    </dgm:pt>
    <dgm:pt modelId="{38D89119-6E15-49FD-966D-F9DBC64514D4}" type="pres">
      <dgm:prSet presAssocID="{6C07FA37-61B9-40F7-9CE1-7D4583C6A407}" presName="bkgdShape" presStyleLbl="node1" presStyleIdx="2" presStyleCnt="6"/>
      <dgm:spPr/>
      <dgm:t>
        <a:bodyPr/>
        <a:lstStyle/>
        <a:p>
          <a:endParaRPr lang="en-US"/>
        </a:p>
      </dgm:t>
    </dgm:pt>
    <dgm:pt modelId="{4C951597-0CF2-463D-B045-DA377295769A}" type="pres">
      <dgm:prSet presAssocID="{6C07FA37-61B9-40F7-9CE1-7D4583C6A407}" presName="node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918CEE-2E59-44D9-9300-A5B438A97379}" type="pres">
      <dgm:prSet presAssocID="{6C07FA37-61B9-40F7-9CE1-7D4583C6A407}" presName="invisiNode" presStyleLbl="node1" presStyleIdx="2" presStyleCnt="6"/>
      <dgm:spPr/>
    </dgm:pt>
    <dgm:pt modelId="{D3B701AD-B1B5-4C81-9A13-23E8036E711B}" type="pres">
      <dgm:prSet presAssocID="{6C07FA37-61B9-40F7-9CE1-7D4583C6A407}" presName="imagNode" presStyleLbl="fgImgPlace1" presStyleIdx="2" presStyleCnt="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0F4FB9EC-31B5-4EA4-AD5F-F131E60D6D07}" type="pres">
      <dgm:prSet presAssocID="{20103DEB-4696-4B84-AD51-6F8D153AA33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0640795-D6CA-4233-93D8-7C777CC159BF}" type="pres">
      <dgm:prSet presAssocID="{EAD783FB-6F48-41AF-8FBB-F4A86EF4F73D}" presName="compNode" presStyleCnt="0"/>
      <dgm:spPr/>
    </dgm:pt>
    <dgm:pt modelId="{F1189266-6924-4EC2-84DE-53A747589F75}" type="pres">
      <dgm:prSet presAssocID="{EAD783FB-6F48-41AF-8FBB-F4A86EF4F73D}" presName="bkgdShape" presStyleLbl="node1" presStyleIdx="3" presStyleCnt="6"/>
      <dgm:spPr/>
      <dgm:t>
        <a:bodyPr/>
        <a:lstStyle/>
        <a:p>
          <a:endParaRPr lang="en-US"/>
        </a:p>
      </dgm:t>
    </dgm:pt>
    <dgm:pt modelId="{D1D2160B-18EC-4649-B1BB-15A5FB1C7903}" type="pres">
      <dgm:prSet presAssocID="{EAD783FB-6F48-41AF-8FBB-F4A86EF4F73D}" presName="node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D30E1A-6065-4C60-950E-79E6EEEA6087}" type="pres">
      <dgm:prSet presAssocID="{EAD783FB-6F48-41AF-8FBB-F4A86EF4F73D}" presName="invisiNode" presStyleLbl="node1" presStyleIdx="3" presStyleCnt="6"/>
      <dgm:spPr/>
    </dgm:pt>
    <dgm:pt modelId="{768FEB9F-9533-43D1-B3E6-45C1692D4CC3}" type="pres">
      <dgm:prSet presAssocID="{EAD783FB-6F48-41AF-8FBB-F4A86EF4F73D}" presName="imagNode" presStyleLbl="fgImgPlace1" presStyleIdx="3" presStyleCnt="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81817C36-C8B5-4ACA-929A-3F4C731B8340}" type="pres">
      <dgm:prSet presAssocID="{C3D09780-9B5C-4123-92B1-C8F458F96A4C}" presName="sibTrans" presStyleLbl="sibTrans2D1" presStyleIdx="0" presStyleCnt="0"/>
      <dgm:spPr/>
      <dgm:t>
        <a:bodyPr/>
        <a:lstStyle/>
        <a:p>
          <a:endParaRPr lang="en-US"/>
        </a:p>
      </dgm:t>
    </dgm:pt>
    <dgm:pt modelId="{B05335EC-958F-4265-8F4C-32596F67288A}" type="pres">
      <dgm:prSet presAssocID="{37699C2D-87E8-4510-8975-F07B463FBF81}" presName="compNode" presStyleCnt="0"/>
      <dgm:spPr/>
    </dgm:pt>
    <dgm:pt modelId="{7F4AC4AF-3574-4DBD-8D96-F7C8B162F61D}" type="pres">
      <dgm:prSet presAssocID="{37699C2D-87E8-4510-8975-F07B463FBF81}" presName="bkgdShape" presStyleLbl="node1" presStyleIdx="4" presStyleCnt="6"/>
      <dgm:spPr/>
      <dgm:t>
        <a:bodyPr/>
        <a:lstStyle/>
        <a:p>
          <a:endParaRPr lang="en-US"/>
        </a:p>
      </dgm:t>
    </dgm:pt>
    <dgm:pt modelId="{F6281566-DFB8-4351-B893-C68D24861F2E}" type="pres">
      <dgm:prSet presAssocID="{37699C2D-87E8-4510-8975-F07B463FBF81}" presName="node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C5CAEA-2E56-4E8A-A17F-76C1044A541F}" type="pres">
      <dgm:prSet presAssocID="{37699C2D-87E8-4510-8975-F07B463FBF81}" presName="invisiNode" presStyleLbl="node1" presStyleIdx="4" presStyleCnt="6"/>
      <dgm:spPr/>
    </dgm:pt>
    <dgm:pt modelId="{B7EF5653-92F3-4512-B72F-D861925D2E3F}" type="pres">
      <dgm:prSet presAssocID="{37699C2D-87E8-4510-8975-F07B463FBF81}" presName="imagNode" presStyleLbl="fgImgPlace1" presStyleIdx="4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BF5EB62-6026-4F91-9389-A76FFA5A49E3}" type="pres">
      <dgm:prSet presAssocID="{14E2A7F1-3EE1-4F50-B69A-B8588BD3F6E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5F3BB2C2-7DEE-4A9C-8E24-6D1231629D81}" type="pres">
      <dgm:prSet presAssocID="{7F8AA75F-EFBF-4C04-89CF-87621D8977D2}" presName="compNode" presStyleCnt="0"/>
      <dgm:spPr/>
    </dgm:pt>
    <dgm:pt modelId="{53418A21-73EE-45FE-8C93-E6BF67CC0738}" type="pres">
      <dgm:prSet presAssocID="{7F8AA75F-EFBF-4C04-89CF-87621D8977D2}" presName="bkgdShape" presStyleLbl="node1" presStyleIdx="5" presStyleCnt="6"/>
      <dgm:spPr/>
      <dgm:t>
        <a:bodyPr/>
        <a:lstStyle/>
        <a:p>
          <a:endParaRPr lang="en-US"/>
        </a:p>
      </dgm:t>
    </dgm:pt>
    <dgm:pt modelId="{874CFB16-BB1F-4E83-9CBA-96FB11132502}" type="pres">
      <dgm:prSet presAssocID="{7F8AA75F-EFBF-4C04-89CF-87621D8977D2}" presName="node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E16FB5-CE43-4998-8AAF-3A5A1B48AFF3}" type="pres">
      <dgm:prSet presAssocID="{7F8AA75F-EFBF-4C04-89CF-87621D8977D2}" presName="invisiNode" presStyleLbl="node1" presStyleIdx="5" presStyleCnt="6"/>
      <dgm:spPr/>
    </dgm:pt>
    <dgm:pt modelId="{08925FC3-2925-4C5E-8375-96C8FB42C0CF}" type="pres">
      <dgm:prSet presAssocID="{7F8AA75F-EFBF-4C04-89CF-87621D8977D2}" presName="imagNode" presStyleLbl="fgImgPlace1" presStyleIdx="5" presStyleCnt="6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</dgm:ptLst>
  <dgm:cxnLst>
    <dgm:cxn modelId="{93EFCE71-1D4F-4990-BB98-A83522718ED2}" type="presOf" srcId="{37699C2D-87E8-4510-8975-F07B463FBF81}" destId="{F6281566-DFB8-4351-B893-C68D24861F2E}" srcOrd="1" destOrd="0" presId="urn:microsoft.com/office/officeart/2005/8/layout/hList7"/>
    <dgm:cxn modelId="{706B83C8-5A16-4D97-BDF5-6CE9554533D1}" type="presOf" srcId="{311BFE27-6F76-4AB8-95AD-9366AAE1433C}" destId="{0A887BAB-BBB2-4686-994D-91C3BC8B7E54}" srcOrd="1" destOrd="0" presId="urn:microsoft.com/office/officeart/2005/8/layout/hList7"/>
    <dgm:cxn modelId="{30595933-9D48-4689-8960-5B3DEE26106D}" type="presOf" srcId="{37699C2D-87E8-4510-8975-F07B463FBF81}" destId="{7F4AC4AF-3574-4DBD-8D96-F7C8B162F61D}" srcOrd="0" destOrd="0" presId="urn:microsoft.com/office/officeart/2005/8/layout/hList7"/>
    <dgm:cxn modelId="{0A0E517D-96FD-4F17-BE0D-F09D4CA16211}" type="presOf" srcId="{EAD783FB-6F48-41AF-8FBB-F4A86EF4F73D}" destId="{F1189266-6924-4EC2-84DE-53A747589F75}" srcOrd="0" destOrd="0" presId="urn:microsoft.com/office/officeart/2005/8/layout/hList7"/>
    <dgm:cxn modelId="{5609288B-7C7B-4D9F-BE53-8ED26503E747}" srcId="{9B9A9730-B2FA-4852-9871-3ADBDB06FE1A}" destId="{CE0D4EA6-B4B0-40D7-9F6D-B246534FFB9E}" srcOrd="1" destOrd="0" parTransId="{1E3DD5F6-4419-4618-AA5E-BA17FFE2027F}" sibTransId="{56906B94-FA85-4483-9671-296AD876A2AD}"/>
    <dgm:cxn modelId="{C49E43E7-8F03-4EB3-9410-AF1F03AA8881}" type="presOf" srcId="{7F8AA75F-EFBF-4C04-89CF-87621D8977D2}" destId="{874CFB16-BB1F-4E83-9CBA-96FB11132502}" srcOrd="1" destOrd="0" presId="urn:microsoft.com/office/officeart/2005/8/layout/hList7"/>
    <dgm:cxn modelId="{13B1652D-784F-4797-8C71-ABA88AB99474}" type="presOf" srcId="{CE0D4EA6-B4B0-40D7-9F6D-B246534FFB9E}" destId="{5E233ABD-30C8-455D-862D-FFCBCE8BFB20}" srcOrd="1" destOrd="0" presId="urn:microsoft.com/office/officeart/2005/8/layout/hList7"/>
    <dgm:cxn modelId="{C6D4340B-7ADC-4CD9-9FB0-17F1ACB091F6}" type="presOf" srcId="{311BFE27-6F76-4AB8-95AD-9366AAE1433C}" destId="{18408C03-B7DF-428E-B456-B33730128F7E}" srcOrd="0" destOrd="0" presId="urn:microsoft.com/office/officeart/2005/8/layout/hList7"/>
    <dgm:cxn modelId="{4B74A6DA-1C56-46BD-AC41-2D95794802A1}" type="presOf" srcId="{C3D09780-9B5C-4123-92B1-C8F458F96A4C}" destId="{81817C36-C8B5-4ACA-929A-3F4C731B8340}" srcOrd="0" destOrd="0" presId="urn:microsoft.com/office/officeart/2005/8/layout/hList7"/>
    <dgm:cxn modelId="{59446E53-BDB7-4FA4-A113-E0DE6BA7F648}" type="presOf" srcId="{56906B94-FA85-4483-9671-296AD876A2AD}" destId="{B6FE1C8C-C4A0-465F-9BA6-5EB77FFD3156}" srcOrd="0" destOrd="0" presId="urn:microsoft.com/office/officeart/2005/8/layout/hList7"/>
    <dgm:cxn modelId="{0BD54087-AE94-4ECE-92A7-53BDC8063536}" srcId="{9B9A9730-B2FA-4852-9871-3ADBDB06FE1A}" destId="{EAD783FB-6F48-41AF-8FBB-F4A86EF4F73D}" srcOrd="3" destOrd="0" parTransId="{05E0C630-D7FF-492E-B778-F5EE79BE71E5}" sibTransId="{C3D09780-9B5C-4123-92B1-C8F458F96A4C}"/>
    <dgm:cxn modelId="{53B5F296-FC0A-45BC-AFB5-099685BF8AC1}" type="presOf" srcId="{4252A128-054D-4382-AC05-32FD7138A5D6}" destId="{8F34E6FF-1C6D-4E35-BC89-C32EDD14D091}" srcOrd="0" destOrd="0" presId="urn:microsoft.com/office/officeart/2005/8/layout/hList7"/>
    <dgm:cxn modelId="{BC84CB91-BA58-4E40-B6B8-7AD6343B6EB1}" type="presOf" srcId="{6C07FA37-61B9-40F7-9CE1-7D4583C6A407}" destId="{38D89119-6E15-49FD-966D-F9DBC64514D4}" srcOrd="0" destOrd="0" presId="urn:microsoft.com/office/officeart/2005/8/layout/hList7"/>
    <dgm:cxn modelId="{84F5C0FE-54FF-4B40-BFDE-7E04A471D338}" type="presOf" srcId="{20103DEB-4696-4B84-AD51-6F8D153AA33C}" destId="{0F4FB9EC-31B5-4EA4-AD5F-F131E60D6D07}" srcOrd="0" destOrd="0" presId="urn:microsoft.com/office/officeart/2005/8/layout/hList7"/>
    <dgm:cxn modelId="{B4DC1F3F-DD45-463B-AF03-057AC615B0E4}" srcId="{9B9A9730-B2FA-4852-9871-3ADBDB06FE1A}" destId="{6C07FA37-61B9-40F7-9CE1-7D4583C6A407}" srcOrd="2" destOrd="0" parTransId="{34C46A6F-6B2A-4203-9D3C-814586600195}" sibTransId="{20103DEB-4696-4B84-AD51-6F8D153AA33C}"/>
    <dgm:cxn modelId="{8D92A590-987B-4D99-B50F-3C12D0E00DED}" type="presOf" srcId="{EAD783FB-6F48-41AF-8FBB-F4A86EF4F73D}" destId="{D1D2160B-18EC-4649-B1BB-15A5FB1C7903}" srcOrd="1" destOrd="0" presId="urn:microsoft.com/office/officeart/2005/8/layout/hList7"/>
    <dgm:cxn modelId="{6DBE012B-FAA9-4884-B816-29FFB359E5BF}" type="presOf" srcId="{CE0D4EA6-B4B0-40D7-9F6D-B246534FFB9E}" destId="{DF3DDDAE-4374-4B4E-A84C-3824CB828B8A}" srcOrd="0" destOrd="0" presId="urn:microsoft.com/office/officeart/2005/8/layout/hList7"/>
    <dgm:cxn modelId="{5A3C9533-15F2-4018-A6B3-4DC088BBFEE3}" type="presOf" srcId="{6C07FA37-61B9-40F7-9CE1-7D4583C6A407}" destId="{4C951597-0CF2-463D-B045-DA377295769A}" srcOrd="1" destOrd="0" presId="urn:microsoft.com/office/officeart/2005/8/layout/hList7"/>
    <dgm:cxn modelId="{E1D3E392-7C57-4F41-82A0-57FA0E8572AB}" type="presOf" srcId="{7F8AA75F-EFBF-4C04-89CF-87621D8977D2}" destId="{53418A21-73EE-45FE-8C93-E6BF67CC0738}" srcOrd="0" destOrd="0" presId="urn:microsoft.com/office/officeart/2005/8/layout/hList7"/>
    <dgm:cxn modelId="{4F5DCBEA-97F8-4E13-BE2D-C5EAA7E24B82}" type="presOf" srcId="{14E2A7F1-3EE1-4F50-B69A-B8588BD3F6E8}" destId="{EBF5EB62-6026-4F91-9389-A76FFA5A49E3}" srcOrd="0" destOrd="0" presId="urn:microsoft.com/office/officeart/2005/8/layout/hList7"/>
    <dgm:cxn modelId="{157DE4C2-A499-489B-B9F2-8C3776C2AE4D}" type="presOf" srcId="{9B9A9730-B2FA-4852-9871-3ADBDB06FE1A}" destId="{3DD32F7A-13AA-475F-8C70-9BBD2FA962FC}" srcOrd="0" destOrd="0" presId="urn:microsoft.com/office/officeart/2005/8/layout/hList7"/>
    <dgm:cxn modelId="{94CE7303-AB14-42AA-8479-C8AA0A4BD61C}" srcId="{9B9A9730-B2FA-4852-9871-3ADBDB06FE1A}" destId="{311BFE27-6F76-4AB8-95AD-9366AAE1433C}" srcOrd="0" destOrd="0" parTransId="{4E6A1DD0-6618-40B1-AB17-78C2F477995D}" sibTransId="{4252A128-054D-4382-AC05-32FD7138A5D6}"/>
    <dgm:cxn modelId="{A1B0F299-C7F7-45E9-83D8-43772E1BD0F4}" srcId="{9B9A9730-B2FA-4852-9871-3ADBDB06FE1A}" destId="{37699C2D-87E8-4510-8975-F07B463FBF81}" srcOrd="4" destOrd="0" parTransId="{E2CDED86-5CBB-4335-9A9A-BE28C4EEB212}" sibTransId="{14E2A7F1-3EE1-4F50-B69A-B8588BD3F6E8}"/>
    <dgm:cxn modelId="{59505B60-F846-4941-B7A4-E638D520E6F4}" srcId="{9B9A9730-B2FA-4852-9871-3ADBDB06FE1A}" destId="{7F8AA75F-EFBF-4C04-89CF-87621D8977D2}" srcOrd="5" destOrd="0" parTransId="{416D9FAA-D3F0-4A6E-BE9B-AB135BE707FD}" sibTransId="{3E6C5C11-7926-4335-9D51-D3686A59C18B}"/>
    <dgm:cxn modelId="{C5A01FA3-514D-4006-8531-7348A95EBC1A}" type="presParOf" srcId="{3DD32F7A-13AA-475F-8C70-9BBD2FA962FC}" destId="{3FEFD1BA-82E2-4940-81D4-85A4AE522F1F}" srcOrd="0" destOrd="0" presId="urn:microsoft.com/office/officeart/2005/8/layout/hList7"/>
    <dgm:cxn modelId="{8FC9BDE6-F42B-4CD5-8ED6-72B65786B500}" type="presParOf" srcId="{3DD32F7A-13AA-475F-8C70-9BBD2FA962FC}" destId="{036BFD65-D560-4762-B5E8-E84CC49ACE08}" srcOrd="1" destOrd="0" presId="urn:microsoft.com/office/officeart/2005/8/layout/hList7"/>
    <dgm:cxn modelId="{D8AAC85C-D4F3-457F-AA72-CC1F0626B90F}" type="presParOf" srcId="{036BFD65-D560-4762-B5E8-E84CC49ACE08}" destId="{A50BA954-3D66-415C-8B33-BBFB89DDF49F}" srcOrd="0" destOrd="0" presId="urn:microsoft.com/office/officeart/2005/8/layout/hList7"/>
    <dgm:cxn modelId="{14B315CF-A35E-47EF-98F4-712483B85E52}" type="presParOf" srcId="{A50BA954-3D66-415C-8B33-BBFB89DDF49F}" destId="{18408C03-B7DF-428E-B456-B33730128F7E}" srcOrd="0" destOrd="0" presId="urn:microsoft.com/office/officeart/2005/8/layout/hList7"/>
    <dgm:cxn modelId="{986F20F3-D68E-4170-8A65-CBC830F1908B}" type="presParOf" srcId="{A50BA954-3D66-415C-8B33-BBFB89DDF49F}" destId="{0A887BAB-BBB2-4686-994D-91C3BC8B7E54}" srcOrd="1" destOrd="0" presId="urn:microsoft.com/office/officeart/2005/8/layout/hList7"/>
    <dgm:cxn modelId="{EDD929F5-24B7-4ED9-ADF8-1C3B50239EA0}" type="presParOf" srcId="{A50BA954-3D66-415C-8B33-BBFB89DDF49F}" destId="{7D612860-2C78-49CE-92B3-F7B3CBE3582E}" srcOrd="2" destOrd="0" presId="urn:microsoft.com/office/officeart/2005/8/layout/hList7"/>
    <dgm:cxn modelId="{4A74C8B9-5B13-4710-BC20-C56CF763D40C}" type="presParOf" srcId="{A50BA954-3D66-415C-8B33-BBFB89DDF49F}" destId="{3EFC8499-7DD3-45B9-9CA4-B894F32E7C2A}" srcOrd="3" destOrd="0" presId="urn:microsoft.com/office/officeart/2005/8/layout/hList7"/>
    <dgm:cxn modelId="{9463A08C-823B-436B-98FF-BF4415EBCB04}" type="presParOf" srcId="{036BFD65-D560-4762-B5E8-E84CC49ACE08}" destId="{8F34E6FF-1C6D-4E35-BC89-C32EDD14D091}" srcOrd="1" destOrd="0" presId="urn:microsoft.com/office/officeart/2005/8/layout/hList7"/>
    <dgm:cxn modelId="{36DEB793-E54E-417C-9AA7-C430252217FB}" type="presParOf" srcId="{036BFD65-D560-4762-B5E8-E84CC49ACE08}" destId="{D718017B-BA34-4303-AE05-EB06EFFD261B}" srcOrd="2" destOrd="0" presId="urn:microsoft.com/office/officeart/2005/8/layout/hList7"/>
    <dgm:cxn modelId="{1D5DC273-82C8-44C1-9B11-99B23BD01776}" type="presParOf" srcId="{D718017B-BA34-4303-AE05-EB06EFFD261B}" destId="{DF3DDDAE-4374-4B4E-A84C-3824CB828B8A}" srcOrd="0" destOrd="0" presId="urn:microsoft.com/office/officeart/2005/8/layout/hList7"/>
    <dgm:cxn modelId="{ABB5B65F-8D88-4383-8226-2C7AF6943615}" type="presParOf" srcId="{D718017B-BA34-4303-AE05-EB06EFFD261B}" destId="{5E233ABD-30C8-455D-862D-FFCBCE8BFB20}" srcOrd="1" destOrd="0" presId="urn:microsoft.com/office/officeart/2005/8/layout/hList7"/>
    <dgm:cxn modelId="{43F3A814-D84E-4159-953B-F10ADA50393A}" type="presParOf" srcId="{D718017B-BA34-4303-AE05-EB06EFFD261B}" destId="{E02B262F-6A60-480B-92F4-FB01A8525999}" srcOrd="2" destOrd="0" presId="urn:microsoft.com/office/officeart/2005/8/layout/hList7"/>
    <dgm:cxn modelId="{5E22CFE9-1E3C-447F-971B-A20400022EEB}" type="presParOf" srcId="{D718017B-BA34-4303-AE05-EB06EFFD261B}" destId="{3C27F665-B492-4AC4-BCCE-71D371CD1CB4}" srcOrd="3" destOrd="0" presId="urn:microsoft.com/office/officeart/2005/8/layout/hList7"/>
    <dgm:cxn modelId="{5DD0B9EC-AF7B-4C6D-BD4C-5DD7CA00BD07}" type="presParOf" srcId="{036BFD65-D560-4762-B5E8-E84CC49ACE08}" destId="{B6FE1C8C-C4A0-465F-9BA6-5EB77FFD3156}" srcOrd="3" destOrd="0" presId="urn:microsoft.com/office/officeart/2005/8/layout/hList7"/>
    <dgm:cxn modelId="{1F037324-1353-47D9-B3C3-A830346866AD}" type="presParOf" srcId="{036BFD65-D560-4762-B5E8-E84CC49ACE08}" destId="{68EB95DA-263D-4F5F-A1BA-C62D1BF0CE2B}" srcOrd="4" destOrd="0" presId="urn:microsoft.com/office/officeart/2005/8/layout/hList7"/>
    <dgm:cxn modelId="{5670526C-5D85-4B0E-B97B-475EB90C2042}" type="presParOf" srcId="{68EB95DA-263D-4F5F-A1BA-C62D1BF0CE2B}" destId="{38D89119-6E15-49FD-966D-F9DBC64514D4}" srcOrd="0" destOrd="0" presId="urn:microsoft.com/office/officeart/2005/8/layout/hList7"/>
    <dgm:cxn modelId="{71B290BB-780B-473D-B9F1-18E62E0636A7}" type="presParOf" srcId="{68EB95DA-263D-4F5F-A1BA-C62D1BF0CE2B}" destId="{4C951597-0CF2-463D-B045-DA377295769A}" srcOrd="1" destOrd="0" presId="urn:microsoft.com/office/officeart/2005/8/layout/hList7"/>
    <dgm:cxn modelId="{F4B67853-A6D3-45D4-B41A-58BA21D1A7E3}" type="presParOf" srcId="{68EB95DA-263D-4F5F-A1BA-C62D1BF0CE2B}" destId="{49918CEE-2E59-44D9-9300-A5B438A97379}" srcOrd="2" destOrd="0" presId="urn:microsoft.com/office/officeart/2005/8/layout/hList7"/>
    <dgm:cxn modelId="{106681A6-3252-48DD-931D-3CAA25E626AB}" type="presParOf" srcId="{68EB95DA-263D-4F5F-A1BA-C62D1BF0CE2B}" destId="{D3B701AD-B1B5-4C81-9A13-23E8036E711B}" srcOrd="3" destOrd="0" presId="urn:microsoft.com/office/officeart/2005/8/layout/hList7"/>
    <dgm:cxn modelId="{D570F0A4-9E66-4036-87C0-702709CBA6AF}" type="presParOf" srcId="{036BFD65-D560-4762-B5E8-E84CC49ACE08}" destId="{0F4FB9EC-31B5-4EA4-AD5F-F131E60D6D07}" srcOrd="5" destOrd="0" presId="urn:microsoft.com/office/officeart/2005/8/layout/hList7"/>
    <dgm:cxn modelId="{6EE42FF6-56C0-4B2C-97FD-2C6AF94935A2}" type="presParOf" srcId="{036BFD65-D560-4762-B5E8-E84CC49ACE08}" destId="{90640795-D6CA-4233-93D8-7C777CC159BF}" srcOrd="6" destOrd="0" presId="urn:microsoft.com/office/officeart/2005/8/layout/hList7"/>
    <dgm:cxn modelId="{829B9B5E-6715-40FF-AF49-19772891419D}" type="presParOf" srcId="{90640795-D6CA-4233-93D8-7C777CC159BF}" destId="{F1189266-6924-4EC2-84DE-53A747589F75}" srcOrd="0" destOrd="0" presId="urn:microsoft.com/office/officeart/2005/8/layout/hList7"/>
    <dgm:cxn modelId="{445508C6-0846-49B1-AFED-50D395DCAC8E}" type="presParOf" srcId="{90640795-D6CA-4233-93D8-7C777CC159BF}" destId="{D1D2160B-18EC-4649-B1BB-15A5FB1C7903}" srcOrd="1" destOrd="0" presId="urn:microsoft.com/office/officeart/2005/8/layout/hList7"/>
    <dgm:cxn modelId="{192AF501-F0DF-4B4F-9760-66C51ACD9D00}" type="presParOf" srcId="{90640795-D6CA-4233-93D8-7C777CC159BF}" destId="{D7D30E1A-6065-4C60-950E-79E6EEEA6087}" srcOrd="2" destOrd="0" presId="urn:microsoft.com/office/officeart/2005/8/layout/hList7"/>
    <dgm:cxn modelId="{3B7F8374-A180-4944-B8C8-B5CFB4CCE1D4}" type="presParOf" srcId="{90640795-D6CA-4233-93D8-7C777CC159BF}" destId="{768FEB9F-9533-43D1-B3E6-45C1692D4CC3}" srcOrd="3" destOrd="0" presId="urn:microsoft.com/office/officeart/2005/8/layout/hList7"/>
    <dgm:cxn modelId="{43DF11D8-3009-4EFC-B7D8-5032445A1837}" type="presParOf" srcId="{036BFD65-D560-4762-B5E8-E84CC49ACE08}" destId="{81817C36-C8B5-4ACA-929A-3F4C731B8340}" srcOrd="7" destOrd="0" presId="urn:microsoft.com/office/officeart/2005/8/layout/hList7"/>
    <dgm:cxn modelId="{BCEC31B0-E8CC-482F-98B3-C54EF81FE441}" type="presParOf" srcId="{036BFD65-D560-4762-B5E8-E84CC49ACE08}" destId="{B05335EC-958F-4265-8F4C-32596F67288A}" srcOrd="8" destOrd="0" presId="urn:microsoft.com/office/officeart/2005/8/layout/hList7"/>
    <dgm:cxn modelId="{1DCB8D7B-2AC2-4798-89ED-FD871B823324}" type="presParOf" srcId="{B05335EC-958F-4265-8F4C-32596F67288A}" destId="{7F4AC4AF-3574-4DBD-8D96-F7C8B162F61D}" srcOrd="0" destOrd="0" presId="urn:microsoft.com/office/officeart/2005/8/layout/hList7"/>
    <dgm:cxn modelId="{CE8253D2-5F3C-4BC3-B425-75EF927B29D5}" type="presParOf" srcId="{B05335EC-958F-4265-8F4C-32596F67288A}" destId="{F6281566-DFB8-4351-B893-C68D24861F2E}" srcOrd="1" destOrd="0" presId="urn:microsoft.com/office/officeart/2005/8/layout/hList7"/>
    <dgm:cxn modelId="{D05F83A2-CB12-4DE7-9AFA-EE9D41D11A2E}" type="presParOf" srcId="{B05335EC-958F-4265-8F4C-32596F67288A}" destId="{5FC5CAEA-2E56-4E8A-A17F-76C1044A541F}" srcOrd="2" destOrd="0" presId="urn:microsoft.com/office/officeart/2005/8/layout/hList7"/>
    <dgm:cxn modelId="{0706BCE3-9118-4448-B10C-7AD95A93B13E}" type="presParOf" srcId="{B05335EC-958F-4265-8F4C-32596F67288A}" destId="{B7EF5653-92F3-4512-B72F-D861925D2E3F}" srcOrd="3" destOrd="0" presId="urn:microsoft.com/office/officeart/2005/8/layout/hList7"/>
    <dgm:cxn modelId="{3840D88E-B8BA-4272-A9C0-0968D40DE4B9}" type="presParOf" srcId="{036BFD65-D560-4762-B5E8-E84CC49ACE08}" destId="{EBF5EB62-6026-4F91-9389-A76FFA5A49E3}" srcOrd="9" destOrd="0" presId="urn:microsoft.com/office/officeart/2005/8/layout/hList7"/>
    <dgm:cxn modelId="{4840E53F-98F6-4D1D-BD4E-5FC14EF932B3}" type="presParOf" srcId="{036BFD65-D560-4762-B5E8-E84CC49ACE08}" destId="{5F3BB2C2-7DEE-4A9C-8E24-6D1231629D81}" srcOrd="10" destOrd="0" presId="urn:microsoft.com/office/officeart/2005/8/layout/hList7"/>
    <dgm:cxn modelId="{AE899CFA-F08E-4CB2-A14F-A6488BCA38BD}" type="presParOf" srcId="{5F3BB2C2-7DEE-4A9C-8E24-6D1231629D81}" destId="{53418A21-73EE-45FE-8C93-E6BF67CC0738}" srcOrd="0" destOrd="0" presId="urn:microsoft.com/office/officeart/2005/8/layout/hList7"/>
    <dgm:cxn modelId="{EEA006C8-FC01-4B69-B062-85E3BD5185DD}" type="presParOf" srcId="{5F3BB2C2-7DEE-4A9C-8E24-6D1231629D81}" destId="{874CFB16-BB1F-4E83-9CBA-96FB11132502}" srcOrd="1" destOrd="0" presId="urn:microsoft.com/office/officeart/2005/8/layout/hList7"/>
    <dgm:cxn modelId="{E4A44833-4A9B-49B9-8BCA-AA736CE92ED7}" type="presParOf" srcId="{5F3BB2C2-7DEE-4A9C-8E24-6D1231629D81}" destId="{81E16FB5-CE43-4998-8AAF-3A5A1B48AFF3}" srcOrd="2" destOrd="0" presId="urn:microsoft.com/office/officeart/2005/8/layout/hList7"/>
    <dgm:cxn modelId="{24C08F19-A1B8-4CB2-9775-BF6E7874B14E}" type="presParOf" srcId="{5F3BB2C2-7DEE-4A9C-8E24-6D1231629D81}" destId="{08925FC3-2925-4C5E-8375-96C8FB42C0C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75BD75-C808-4489-8768-CF7D54B1AE1F}">
      <dsp:nvSpPr>
        <dsp:cNvPr id="0" name=""/>
        <dsp:cNvSpPr/>
      </dsp:nvSpPr>
      <dsp:spPr>
        <a:xfrm>
          <a:off x="194569" y="9668"/>
          <a:ext cx="8596178" cy="125193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254000" bIns="198744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30.4% &lt;-----&gt; 27.2% </a:t>
          </a:r>
          <a:endParaRPr lang="en-US" sz="2300" kern="1200" dirty="0"/>
        </a:p>
      </dsp:txBody>
      <dsp:txXfrm>
        <a:off x="194569" y="322651"/>
        <a:ext cx="8283195" cy="625965"/>
      </dsp:txXfrm>
    </dsp:sp>
    <dsp:sp modelId="{4CEFA7C3-86A5-44DD-A5A0-DF6FE88C7DE0}">
      <dsp:nvSpPr>
        <dsp:cNvPr id="0" name=""/>
        <dsp:cNvSpPr/>
      </dsp:nvSpPr>
      <dsp:spPr>
        <a:xfrm>
          <a:off x="175485" y="975087"/>
          <a:ext cx="2647622" cy="24116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STUNTING</a:t>
          </a:r>
          <a:endParaRPr lang="en-US" sz="2300" kern="1200" dirty="0"/>
        </a:p>
      </dsp:txBody>
      <dsp:txXfrm>
        <a:off x="175485" y="975087"/>
        <a:ext cx="2647622" cy="2411680"/>
      </dsp:txXfrm>
    </dsp:sp>
    <dsp:sp modelId="{141B8D2D-6713-469D-AACA-E3F97EDB6247}">
      <dsp:nvSpPr>
        <dsp:cNvPr id="0" name=""/>
        <dsp:cNvSpPr/>
      </dsp:nvSpPr>
      <dsp:spPr>
        <a:xfrm>
          <a:off x="2823108" y="426978"/>
          <a:ext cx="5948555" cy="125193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254000" bIns="198744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120 &lt;-----&gt;141</a:t>
          </a:r>
          <a:endParaRPr lang="en-US" sz="2300" kern="1200" dirty="0"/>
        </a:p>
      </dsp:txBody>
      <dsp:txXfrm>
        <a:off x="2823108" y="739961"/>
        <a:ext cx="5635572" cy="625965"/>
      </dsp:txXfrm>
    </dsp:sp>
    <dsp:sp modelId="{988C8EAB-6819-4391-BD18-790C51CF383B}">
      <dsp:nvSpPr>
        <dsp:cNvPr id="0" name=""/>
        <dsp:cNvSpPr/>
      </dsp:nvSpPr>
      <dsp:spPr>
        <a:xfrm>
          <a:off x="2823108" y="1392398"/>
          <a:ext cx="2647622" cy="241168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AKB</a:t>
          </a:r>
          <a:endParaRPr lang="en-US" sz="2300" kern="1200" dirty="0"/>
        </a:p>
      </dsp:txBody>
      <dsp:txXfrm>
        <a:off x="2823108" y="1392398"/>
        <a:ext cx="2647622" cy="2411680"/>
      </dsp:txXfrm>
    </dsp:sp>
    <dsp:sp modelId="{3C03E7D0-41FC-488A-B536-B3A1EDA000D9}">
      <dsp:nvSpPr>
        <dsp:cNvPr id="0" name=""/>
        <dsp:cNvSpPr/>
      </dsp:nvSpPr>
      <dsp:spPr>
        <a:xfrm>
          <a:off x="5470731" y="844288"/>
          <a:ext cx="3300932" cy="125193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254000" bIns="198744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17 &lt;-----&gt; 22</a:t>
          </a:r>
          <a:endParaRPr lang="en-US" sz="2300" kern="1200" dirty="0"/>
        </a:p>
      </dsp:txBody>
      <dsp:txXfrm>
        <a:off x="5470731" y="1157271"/>
        <a:ext cx="2987949" cy="625965"/>
      </dsp:txXfrm>
    </dsp:sp>
    <dsp:sp modelId="{4ADD8113-C6C3-4932-8B6E-534B3E71CE72}">
      <dsp:nvSpPr>
        <dsp:cNvPr id="0" name=""/>
        <dsp:cNvSpPr/>
      </dsp:nvSpPr>
      <dsp:spPr>
        <a:xfrm>
          <a:off x="5470731" y="1809708"/>
          <a:ext cx="2647622" cy="23763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AKI</a:t>
          </a:r>
          <a:endParaRPr lang="en-US" sz="2300" kern="1200" dirty="0"/>
        </a:p>
      </dsp:txBody>
      <dsp:txXfrm>
        <a:off x="5470731" y="1809708"/>
        <a:ext cx="2647622" cy="23763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D5E512-D6A4-49DB-A025-B437C90C5542}">
      <dsp:nvSpPr>
        <dsp:cNvPr id="0" name=""/>
        <dsp:cNvSpPr/>
      </dsp:nvSpPr>
      <dsp:spPr>
        <a:xfrm>
          <a:off x="3171718" y="385777"/>
          <a:ext cx="5289046" cy="183681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4DDF6A-9591-4282-8E3F-063BBCEDDB8E}">
      <dsp:nvSpPr>
        <dsp:cNvPr id="0" name=""/>
        <dsp:cNvSpPr/>
      </dsp:nvSpPr>
      <dsp:spPr>
        <a:xfrm>
          <a:off x="5407912" y="4349748"/>
          <a:ext cx="1025009" cy="656005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DF5D8-B535-44F7-AEB1-6C15B9E95523}">
      <dsp:nvSpPr>
        <dsp:cNvPr id="0" name=""/>
        <dsp:cNvSpPr/>
      </dsp:nvSpPr>
      <dsp:spPr>
        <a:xfrm>
          <a:off x="3558031" y="5025250"/>
          <a:ext cx="4920043" cy="1230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kern="1200" dirty="0" smtClean="0">
            <a:solidFill>
              <a:schemeClr val="accent2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FF00"/>
              </a:solidFill>
            </a:rPr>
            <a:t>1. </a:t>
          </a:r>
          <a:r>
            <a:rPr lang="en-US" sz="1400" kern="1200" dirty="0" err="1" smtClean="0">
              <a:solidFill>
                <a:srgbClr val="FFFF00"/>
              </a:solidFill>
            </a:rPr>
            <a:t>Faktor</a:t>
          </a:r>
          <a:r>
            <a:rPr lang="en-US" sz="1400" kern="1200" dirty="0" smtClean="0">
              <a:solidFill>
                <a:srgbClr val="FFFF00"/>
              </a:solidFill>
            </a:rPr>
            <a:t> </a:t>
          </a:r>
          <a:r>
            <a:rPr lang="en-US" sz="1400" kern="1200" dirty="0" err="1" smtClean="0">
              <a:solidFill>
                <a:srgbClr val="FFFF00"/>
              </a:solidFill>
            </a:rPr>
            <a:t>Risiko</a:t>
          </a:r>
          <a:r>
            <a:rPr lang="en-US" sz="1400" kern="1200" dirty="0" smtClean="0">
              <a:solidFill>
                <a:srgbClr val="FFFF00"/>
              </a:solidFill>
            </a:rPr>
            <a:t> AKI AKB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FF00"/>
              </a:solidFill>
            </a:rPr>
            <a:t>2. </a:t>
          </a:r>
          <a:r>
            <a:rPr lang="en-US" sz="1400" kern="1200" dirty="0" err="1" smtClean="0">
              <a:solidFill>
                <a:srgbClr val="FFFF00"/>
              </a:solidFill>
            </a:rPr>
            <a:t>Pelayanan</a:t>
          </a:r>
          <a:r>
            <a:rPr lang="en-US" sz="1400" kern="1200" dirty="0" smtClean="0">
              <a:solidFill>
                <a:srgbClr val="FFFF00"/>
              </a:solidFill>
            </a:rPr>
            <a:t> KIA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FF00"/>
              </a:solidFill>
            </a:rPr>
            <a:t>3. KIE </a:t>
          </a:r>
          <a:r>
            <a:rPr lang="en-US" sz="1400" kern="1200" dirty="0" err="1" smtClean="0">
              <a:solidFill>
                <a:srgbClr val="FFFF00"/>
              </a:solidFill>
            </a:rPr>
            <a:t>Ibu</a:t>
          </a:r>
          <a:r>
            <a:rPr lang="en-US" sz="1400" kern="1200" dirty="0" smtClean="0">
              <a:solidFill>
                <a:srgbClr val="FFFF00"/>
              </a:solidFill>
            </a:rPr>
            <a:t> </a:t>
          </a:r>
          <a:r>
            <a:rPr lang="en-US" sz="1400" kern="1200" dirty="0" err="1" smtClean="0">
              <a:solidFill>
                <a:srgbClr val="FFFF00"/>
              </a:solidFill>
            </a:rPr>
            <a:t>Hamil</a:t>
          </a:r>
          <a:r>
            <a:rPr lang="en-US" sz="1400" kern="1200" dirty="0" smtClean="0">
              <a:solidFill>
                <a:srgbClr val="FFFF00"/>
              </a:solidFill>
            </a:rPr>
            <a:t> </a:t>
          </a:r>
          <a:r>
            <a:rPr lang="en-US" sz="1400" kern="1200" dirty="0" err="1" smtClean="0">
              <a:solidFill>
                <a:srgbClr val="FFFF00"/>
              </a:solidFill>
            </a:rPr>
            <a:t>dan</a:t>
          </a:r>
          <a:r>
            <a:rPr lang="en-US" sz="1400" kern="1200" dirty="0" smtClean="0">
              <a:solidFill>
                <a:srgbClr val="FFFF00"/>
              </a:solidFill>
            </a:rPr>
            <a:t> </a:t>
          </a:r>
          <a:r>
            <a:rPr lang="en-US" sz="1400" kern="1200" dirty="0" err="1" smtClean="0">
              <a:solidFill>
                <a:srgbClr val="FFFF00"/>
              </a:solidFill>
            </a:rPr>
            <a:t>keluarganya</a:t>
          </a:r>
          <a:endParaRPr lang="en-US" sz="1400" kern="1200" dirty="0" smtClean="0">
            <a:solidFill>
              <a:srgbClr val="FFFF00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rgbClr val="FFFF00"/>
              </a:solidFill>
            </a:rPr>
            <a:t>4. </a:t>
          </a:r>
          <a:r>
            <a:rPr lang="en-US" sz="1400" kern="1200" dirty="0" err="1" smtClean="0">
              <a:solidFill>
                <a:srgbClr val="FFFF00"/>
              </a:solidFill>
            </a:rPr>
            <a:t>Intervensi</a:t>
          </a:r>
          <a:r>
            <a:rPr lang="en-US" sz="1400" kern="1200" dirty="0" smtClean="0">
              <a:solidFill>
                <a:srgbClr val="FFFF00"/>
              </a:solidFill>
            </a:rPr>
            <a:t> </a:t>
          </a:r>
          <a:r>
            <a:rPr lang="en-US" sz="1400" kern="1200" dirty="0" err="1" smtClean="0">
              <a:solidFill>
                <a:srgbClr val="FFFF00"/>
              </a:solidFill>
            </a:rPr>
            <a:t>sensitif</a:t>
          </a:r>
          <a:r>
            <a:rPr lang="en-US" sz="1400" kern="1200" dirty="0" smtClean="0">
              <a:solidFill>
                <a:srgbClr val="FFFF00"/>
              </a:solidFill>
            </a:rPr>
            <a:t> </a:t>
          </a:r>
          <a:r>
            <a:rPr lang="en-US" sz="1400" kern="1200" dirty="0" err="1" smtClean="0">
              <a:solidFill>
                <a:srgbClr val="FFFF00"/>
              </a:solidFill>
            </a:rPr>
            <a:t>Balita</a:t>
          </a:r>
          <a:r>
            <a:rPr lang="en-US" sz="1400" kern="1200" dirty="0" smtClean="0">
              <a:solidFill>
                <a:srgbClr val="FFFF00"/>
              </a:solidFill>
            </a:rPr>
            <a:t> S</a:t>
          </a:r>
          <a:r>
            <a:rPr lang="en-US" sz="1400" i="1" kern="1200" dirty="0" smtClean="0">
              <a:solidFill>
                <a:srgbClr val="FFFF00"/>
              </a:solidFill>
            </a:rPr>
            <a:t>tunting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 smtClean="0">
              <a:solidFill>
                <a:srgbClr val="FFFF00"/>
              </a:solidFill>
            </a:rPr>
            <a:t>5. </a:t>
          </a:r>
          <a:r>
            <a:rPr lang="en-US" sz="1400" i="1" kern="1200" dirty="0" err="1" smtClean="0">
              <a:solidFill>
                <a:srgbClr val="FFFF00"/>
              </a:solidFill>
            </a:rPr>
            <a:t>Pendukung</a:t>
          </a:r>
          <a:r>
            <a:rPr lang="en-US" sz="1400" i="1" kern="1200" dirty="0" smtClean="0">
              <a:solidFill>
                <a:srgbClr val="FFFF00"/>
              </a:solidFill>
            </a:rPr>
            <a:t> ( UKM BOK)</a:t>
          </a:r>
          <a:endParaRPr lang="en-US" sz="1400" i="1" kern="1200" dirty="0">
            <a:solidFill>
              <a:srgbClr val="FFFF00"/>
            </a:solidFill>
          </a:endParaRPr>
        </a:p>
      </dsp:txBody>
      <dsp:txXfrm>
        <a:off x="3558031" y="5025250"/>
        <a:ext cx="4920043" cy="1230010"/>
      </dsp:txXfrm>
    </dsp:sp>
    <dsp:sp modelId="{F17329E6-7C77-4A1E-845A-A37D64F3A143}">
      <dsp:nvSpPr>
        <dsp:cNvPr id="0" name=""/>
        <dsp:cNvSpPr/>
      </dsp:nvSpPr>
      <dsp:spPr>
        <a:xfrm>
          <a:off x="4721916" y="2132428"/>
          <a:ext cx="2548354" cy="18450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Sebab</a:t>
          </a:r>
          <a:r>
            <a:rPr lang="en-US" sz="1200" kern="1200" dirty="0" smtClean="0"/>
            <a:t> Stunting 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Perkembangan</a:t>
          </a:r>
          <a:r>
            <a:rPr lang="en-US" sz="1200" kern="1200" dirty="0" smtClean="0"/>
            <a:t> 1000 HPK </a:t>
          </a:r>
          <a:r>
            <a:rPr lang="en-US" sz="1200" kern="1200" dirty="0" err="1" smtClean="0"/>
            <a:t>Tidak</a:t>
          </a:r>
          <a:r>
            <a:rPr lang="en-US" sz="1200" kern="1200" dirty="0" smtClean="0"/>
            <a:t> Optimal </a:t>
          </a:r>
          <a:endParaRPr lang="en-US" sz="1200" kern="1200" dirty="0"/>
        </a:p>
      </dsp:txBody>
      <dsp:txXfrm>
        <a:off x="5095114" y="2402624"/>
        <a:ext cx="1801958" cy="1304624"/>
      </dsp:txXfrm>
    </dsp:sp>
    <dsp:sp modelId="{9CBDC9CB-D222-4261-8489-69BAFAA826F6}">
      <dsp:nvSpPr>
        <dsp:cNvPr id="0" name=""/>
        <dsp:cNvSpPr/>
      </dsp:nvSpPr>
      <dsp:spPr>
        <a:xfrm>
          <a:off x="3842386" y="748256"/>
          <a:ext cx="2078023" cy="18450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Sebab</a:t>
          </a:r>
          <a:r>
            <a:rPr lang="en-US" sz="1200" kern="1200" dirty="0" smtClean="0"/>
            <a:t> AKB :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BBLR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Asfiksia</a:t>
          </a: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Pneumonia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Kelainan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Sal.Cerna</a:t>
          </a:r>
          <a:endParaRPr lang="en-US" sz="1200" kern="1200" dirty="0"/>
        </a:p>
      </dsp:txBody>
      <dsp:txXfrm>
        <a:off x="4146705" y="1018452"/>
        <a:ext cx="1469385" cy="1304624"/>
      </dsp:txXfrm>
    </dsp:sp>
    <dsp:sp modelId="{D609D9CD-E24A-4459-A81C-C5362B69A376}">
      <dsp:nvSpPr>
        <dsp:cNvPr id="0" name=""/>
        <dsp:cNvSpPr/>
      </dsp:nvSpPr>
      <dsp:spPr>
        <a:xfrm>
          <a:off x="5842250" y="473510"/>
          <a:ext cx="2072027" cy="16730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Sebab</a:t>
          </a:r>
          <a:r>
            <a:rPr lang="en-US" sz="1200" kern="1200" dirty="0" smtClean="0"/>
            <a:t> AKI :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Perdarahan</a:t>
          </a:r>
          <a:r>
            <a:rPr lang="en-US" sz="1200" kern="1200" dirty="0" smtClean="0"/>
            <a:t> &amp; </a:t>
          </a:r>
          <a:r>
            <a:rPr lang="en-US" sz="1200" kern="1200" dirty="0" err="1" smtClean="0"/>
            <a:t>Hipertensi</a:t>
          </a:r>
          <a:endParaRPr lang="en-US" sz="1200" kern="1200" dirty="0"/>
        </a:p>
      </dsp:txBody>
      <dsp:txXfrm>
        <a:off x="6145691" y="718521"/>
        <a:ext cx="1465145" cy="1183020"/>
      </dsp:txXfrm>
    </dsp:sp>
    <dsp:sp modelId="{2BC98D94-D70F-448A-A013-8ACA9AACFFB9}">
      <dsp:nvSpPr>
        <dsp:cNvPr id="0" name=""/>
        <dsp:cNvSpPr/>
      </dsp:nvSpPr>
      <dsp:spPr>
        <a:xfrm>
          <a:off x="3105482" y="497983"/>
          <a:ext cx="5542650" cy="387669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E4BB4D-B2B5-4DCC-9CA4-A82A73797631}">
      <dsp:nvSpPr>
        <dsp:cNvPr id="0" name=""/>
        <dsp:cNvSpPr/>
      </dsp:nvSpPr>
      <dsp:spPr>
        <a:xfrm>
          <a:off x="0" y="1078353"/>
          <a:ext cx="121920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A4E112-766D-46E2-B5FD-3DF1BDC2CBEB}">
      <dsp:nvSpPr>
        <dsp:cNvPr id="0" name=""/>
        <dsp:cNvSpPr/>
      </dsp:nvSpPr>
      <dsp:spPr>
        <a:xfrm>
          <a:off x="175185" y="870516"/>
          <a:ext cx="11608582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/>
            <a:t>Pemberdayaan Masy di Desa Siaga dan PHBS RT masih rendah</a:t>
          </a:r>
          <a:endParaRPr lang="id-ID" sz="1700" kern="1200" dirty="0"/>
        </a:p>
      </dsp:txBody>
      <dsp:txXfrm>
        <a:off x="199683" y="895014"/>
        <a:ext cx="11559586" cy="452844"/>
      </dsp:txXfrm>
    </dsp:sp>
    <dsp:sp modelId="{64E161EE-F2FF-496D-BEA8-D713927AF1A7}">
      <dsp:nvSpPr>
        <dsp:cNvPr id="0" name=""/>
        <dsp:cNvSpPr/>
      </dsp:nvSpPr>
      <dsp:spPr>
        <a:xfrm>
          <a:off x="0" y="1849473"/>
          <a:ext cx="121920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AD98B-05CE-4881-AC97-4767BF71CA4B}">
      <dsp:nvSpPr>
        <dsp:cNvPr id="0" name=""/>
        <dsp:cNvSpPr/>
      </dsp:nvSpPr>
      <dsp:spPr>
        <a:xfrm>
          <a:off x="175185" y="1641636"/>
          <a:ext cx="11608582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/>
            <a:t>Ketersediaan, Kecukupan dan distribusi petugas promkes belum merata </a:t>
          </a:r>
          <a:endParaRPr lang="id-ID" sz="1700" kern="1200" dirty="0"/>
        </a:p>
      </dsp:txBody>
      <dsp:txXfrm>
        <a:off x="199683" y="1666134"/>
        <a:ext cx="11559586" cy="452844"/>
      </dsp:txXfrm>
    </dsp:sp>
    <dsp:sp modelId="{36252F4F-F5D3-4285-A938-BFCB99C2B06D}">
      <dsp:nvSpPr>
        <dsp:cNvPr id="0" name=""/>
        <dsp:cNvSpPr/>
      </dsp:nvSpPr>
      <dsp:spPr>
        <a:xfrm>
          <a:off x="0" y="2620593"/>
          <a:ext cx="121920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ADC163-D7D4-4542-9F1B-9D419A378087}">
      <dsp:nvSpPr>
        <dsp:cNvPr id="0" name=""/>
        <dsp:cNvSpPr/>
      </dsp:nvSpPr>
      <dsp:spPr>
        <a:xfrm>
          <a:off x="175185" y="2412756"/>
          <a:ext cx="11608582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/>
            <a:t>Masih rendahnya pengetahuan dan kesadaran masyarakat untuk berperilaku hidup bersih dan sehat</a:t>
          </a:r>
          <a:endParaRPr lang="id-ID" sz="1700" kern="1200" dirty="0"/>
        </a:p>
      </dsp:txBody>
      <dsp:txXfrm>
        <a:off x="199683" y="2437254"/>
        <a:ext cx="11559586" cy="452844"/>
      </dsp:txXfrm>
    </dsp:sp>
    <dsp:sp modelId="{F67BB3BA-618E-476D-9A3D-7DE349B3657E}">
      <dsp:nvSpPr>
        <dsp:cNvPr id="0" name=""/>
        <dsp:cNvSpPr/>
      </dsp:nvSpPr>
      <dsp:spPr>
        <a:xfrm>
          <a:off x="0" y="3391713"/>
          <a:ext cx="121920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F71F0C-9102-40BA-A864-67CF46D41A0A}">
      <dsp:nvSpPr>
        <dsp:cNvPr id="0" name=""/>
        <dsp:cNvSpPr/>
      </dsp:nvSpPr>
      <dsp:spPr>
        <a:xfrm>
          <a:off x="180289" y="3126074"/>
          <a:ext cx="11576618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/>
            <a:t>Integrasi dengan lintas sektor dan program masih kurang optimal</a:t>
          </a:r>
          <a:endParaRPr lang="id-ID" sz="1700" kern="1200" dirty="0"/>
        </a:p>
      </dsp:txBody>
      <dsp:txXfrm>
        <a:off x="204787" y="3150572"/>
        <a:ext cx="11527622" cy="452844"/>
      </dsp:txXfrm>
    </dsp:sp>
    <dsp:sp modelId="{058ACDC7-AA37-464B-89B6-8D7EC461F34E}">
      <dsp:nvSpPr>
        <dsp:cNvPr id="0" name=""/>
        <dsp:cNvSpPr/>
      </dsp:nvSpPr>
      <dsp:spPr>
        <a:xfrm>
          <a:off x="0" y="4162833"/>
          <a:ext cx="12192000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D7D523-3F02-4D75-B4D3-ED7BD4C5B3F3}">
      <dsp:nvSpPr>
        <dsp:cNvPr id="0" name=""/>
        <dsp:cNvSpPr/>
      </dsp:nvSpPr>
      <dsp:spPr>
        <a:xfrm>
          <a:off x="214743" y="3875113"/>
          <a:ext cx="11519989" cy="5018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2580" tIns="0" rIns="322580" bIns="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/>
            <a:t>Advokasi pada pemimpin daerah belum maksimal</a:t>
          </a:r>
          <a:endParaRPr lang="id-ID" sz="1700" kern="1200" dirty="0"/>
        </a:p>
      </dsp:txBody>
      <dsp:txXfrm>
        <a:off x="239241" y="3899611"/>
        <a:ext cx="11470993" cy="4528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D77EC-B583-4A51-BDC7-36CE7B9E289E}">
      <dsp:nvSpPr>
        <dsp:cNvPr id="0" name=""/>
        <dsp:cNvSpPr/>
      </dsp:nvSpPr>
      <dsp:spPr>
        <a:xfrm rot="5400000">
          <a:off x="-147439" y="150917"/>
          <a:ext cx="982927" cy="688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1.</a:t>
          </a:r>
          <a:endParaRPr lang="id-ID" sz="1900" kern="1200" dirty="0"/>
        </a:p>
      </dsp:txBody>
      <dsp:txXfrm rot="-5400000">
        <a:off x="1" y="347503"/>
        <a:ext cx="688049" cy="294878"/>
      </dsp:txXfrm>
    </dsp:sp>
    <dsp:sp modelId="{599DF6C2-C1B9-4EAA-877C-AE94831DA3CD}">
      <dsp:nvSpPr>
        <dsp:cNvPr id="0" name=""/>
        <dsp:cNvSpPr/>
      </dsp:nvSpPr>
      <dsp:spPr>
        <a:xfrm rot="5400000">
          <a:off x="5556577" y="-4865050"/>
          <a:ext cx="638902" cy="10375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Advokasi pihak desa dalam rangka peningkatan pembiayaan bidang kesehatan dalam ADD minimal 10% </a:t>
          </a:r>
          <a:endParaRPr lang="id-ID" sz="1900" kern="1200" dirty="0"/>
        </a:p>
      </dsp:txBody>
      <dsp:txXfrm rot="-5400000">
        <a:off x="688049" y="34667"/>
        <a:ext cx="10344770" cy="576524"/>
      </dsp:txXfrm>
    </dsp:sp>
    <dsp:sp modelId="{AA250355-D25F-408C-A697-32CF85A31AC7}">
      <dsp:nvSpPr>
        <dsp:cNvPr id="0" name=""/>
        <dsp:cNvSpPr/>
      </dsp:nvSpPr>
      <dsp:spPr>
        <a:xfrm rot="5400000">
          <a:off x="-147439" y="1036673"/>
          <a:ext cx="982927" cy="688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2.</a:t>
          </a:r>
          <a:endParaRPr lang="id-ID" sz="1900" kern="1200" dirty="0"/>
        </a:p>
      </dsp:txBody>
      <dsp:txXfrm rot="-5400000">
        <a:off x="1" y="1233259"/>
        <a:ext cx="688049" cy="294878"/>
      </dsp:txXfrm>
    </dsp:sp>
    <dsp:sp modelId="{C88C854A-E446-4BF3-8656-C2EC8A1EEEE6}">
      <dsp:nvSpPr>
        <dsp:cNvPr id="0" name=""/>
        <dsp:cNvSpPr/>
      </dsp:nvSpPr>
      <dsp:spPr>
        <a:xfrm rot="5400000">
          <a:off x="5556577" y="-3979293"/>
          <a:ext cx="638902" cy="10375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Pemetaan ketersediaan dan pemerataan tenaga promkes di Puskesmas</a:t>
          </a:r>
          <a:endParaRPr lang="id-ID" sz="1900" kern="1200" dirty="0"/>
        </a:p>
      </dsp:txBody>
      <dsp:txXfrm rot="-5400000">
        <a:off x="688049" y="920424"/>
        <a:ext cx="10344770" cy="576524"/>
      </dsp:txXfrm>
    </dsp:sp>
    <dsp:sp modelId="{16B5270B-3E66-4510-90DA-6C68C2FCA863}">
      <dsp:nvSpPr>
        <dsp:cNvPr id="0" name=""/>
        <dsp:cNvSpPr/>
      </dsp:nvSpPr>
      <dsp:spPr>
        <a:xfrm rot="5400000">
          <a:off x="-147439" y="1922430"/>
          <a:ext cx="982927" cy="688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3</a:t>
          </a:r>
          <a:endParaRPr lang="id-ID" sz="1900" kern="1200" dirty="0"/>
        </a:p>
      </dsp:txBody>
      <dsp:txXfrm rot="-5400000">
        <a:off x="1" y="2119016"/>
        <a:ext cx="688049" cy="294878"/>
      </dsp:txXfrm>
    </dsp:sp>
    <dsp:sp modelId="{D63A534E-5F9D-42F9-ABC1-08BBC4A94518}">
      <dsp:nvSpPr>
        <dsp:cNvPr id="0" name=""/>
        <dsp:cNvSpPr/>
      </dsp:nvSpPr>
      <dsp:spPr>
        <a:xfrm rot="5400000">
          <a:off x="5556577" y="-3093537"/>
          <a:ext cx="638902" cy="10375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Meningkatkan kerjasama dengan lintas sektor dan lintas program baik tingkat Dinas Maupun UPT Puskesmas dalam pelaksanaan promosi kesehatan. </a:t>
          </a:r>
          <a:endParaRPr lang="id-ID" sz="1900" kern="1200" dirty="0"/>
        </a:p>
      </dsp:txBody>
      <dsp:txXfrm rot="-5400000">
        <a:off x="688049" y="1806180"/>
        <a:ext cx="10344770" cy="576524"/>
      </dsp:txXfrm>
    </dsp:sp>
    <dsp:sp modelId="{72E2C159-2918-45E0-88CA-7B4B1A220062}">
      <dsp:nvSpPr>
        <dsp:cNvPr id="0" name=""/>
        <dsp:cNvSpPr/>
      </dsp:nvSpPr>
      <dsp:spPr>
        <a:xfrm rot="5400000">
          <a:off x="-147439" y="2808187"/>
          <a:ext cx="982927" cy="688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4.</a:t>
          </a:r>
          <a:endParaRPr lang="id-ID" sz="1900" kern="1200" dirty="0"/>
        </a:p>
      </dsp:txBody>
      <dsp:txXfrm rot="-5400000">
        <a:off x="1" y="3004773"/>
        <a:ext cx="688049" cy="294878"/>
      </dsp:txXfrm>
    </dsp:sp>
    <dsp:sp modelId="{5A0271F9-2623-4075-BBA2-2C7F8E27B50A}">
      <dsp:nvSpPr>
        <dsp:cNvPr id="0" name=""/>
        <dsp:cNvSpPr/>
      </dsp:nvSpPr>
      <dsp:spPr>
        <a:xfrm rot="5400000">
          <a:off x="5556577" y="-2207780"/>
          <a:ext cx="638902" cy="10375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Monitoring dan Evaluasi Desa Siaga Aktif dalam rangka mengaktifkan kembali kegiatan Desa Siaga Aktif.</a:t>
          </a:r>
          <a:endParaRPr lang="id-ID" sz="1900" kern="1200" dirty="0"/>
        </a:p>
      </dsp:txBody>
      <dsp:txXfrm rot="-5400000">
        <a:off x="688049" y="2691937"/>
        <a:ext cx="10344770" cy="576524"/>
      </dsp:txXfrm>
    </dsp:sp>
    <dsp:sp modelId="{7903E4AD-9C95-415C-8C7B-1C1CE1418994}">
      <dsp:nvSpPr>
        <dsp:cNvPr id="0" name=""/>
        <dsp:cNvSpPr/>
      </dsp:nvSpPr>
      <dsp:spPr>
        <a:xfrm rot="5400000">
          <a:off x="-147439" y="3693944"/>
          <a:ext cx="982927" cy="688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5.</a:t>
          </a:r>
          <a:endParaRPr lang="id-ID" sz="1900" kern="1200" dirty="0"/>
        </a:p>
      </dsp:txBody>
      <dsp:txXfrm rot="-5400000">
        <a:off x="1" y="3890530"/>
        <a:ext cx="688049" cy="294878"/>
      </dsp:txXfrm>
    </dsp:sp>
    <dsp:sp modelId="{D3DDF4D0-CAE8-4349-8402-7D37DB317D42}">
      <dsp:nvSpPr>
        <dsp:cNvPr id="0" name=""/>
        <dsp:cNvSpPr/>
      </dsp:nvSpPr>
      <dsp:spPr>
        <a:xfrm rot="5400000">
          <a:off x="5556577" y="-1322023"/>
          <a:ext cx="638902" cy="10375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Meningkatkan upaya promosi kesehatan kepada masyarakat dalam PHBS</a:t>
          </a:r>
          <a:endParaRPr lang="id-ID" sz="1900" kern="1200" dirty="0"/>
        </a:p>
      </dsp:txBody>
      <dsp:txXfrm rot="-5400000">
        <a:off x="688049" y="3577694"/>
        <a:ext cx="10344770" cy="576524"/>
      </dsp:txXfrm>
    </dsp:sp>
    <dsp:sp modelId="{44CCBD7C-78B7-432A-8210-6118839C8DB3}">
      <dsp:nvSpPr>
        <dsp:cNvPr id="0" name=""/>
        <dsp:cNvSpPr/>
      </dsp:nvSpPr>
      <dsp:spPr>
        <a:xfrm rot="5400000">
          <a:off x="-147439" y="4579700"/>
          <a:ext cx="982927" cy="68804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900" kern="1200" dirty="0" smtClean="0"/>
            <a:t>6.</a:t>
          </a:r>
          <a:endParaRPr lang="id-ID" sz="1900" kern="1200" dirty="0"/>
        </a:p>
      </dsp:txBody>
      <dsp:txXfrm rot="-5400000">
        <a:off x="1" y="4776286"/>
        <a:ext cx="688049" cy="294878"/>
      </dsp:txXfrm>
    </dsp:sp>
    <dsp:sp modelId="{97D7A315-525F-4881-96C6-F9DA89F9CF78}">
      <dsp:nvSpPr>
        <dsp:cNvPr id="0" name=""/>
        <dsp:cNvSpPr/>
      </dsp:nvSpPr>
      <dsp:spPr>
        <a:xfrm rot="5400000">
          <a:off x="5556577" y="-436267"/>
          <a:ext cx="638902" cy="10375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900" kern="1200" dirty="0" smtClean="0"/>
            <a:t>Peningkatan kemampuan SDM tenaga promosi kesehatan melalui rapat evaluasi dan pelatihan </a:t>
          </a:r>
          <a:endParaRPr lang="id-ID" sz="1900" kern="1200" dirty="0"/>
        </a:p>
      </dsp:txBody>
      <dsp:txXfrm rot="-5400000">
        <a:off x="688049" y="4463450"/>
        <a:ext cx="10344770" cy="57652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AD77EC-B583-4A51-BDC7-36CE7B9E289E}">
      <dsp:nvSpPr>
        <dsp:cNvPr id="0" name=""/>
        <dsp:cNvSpPr/>
      </dsp:nvSpPr>
      <dsp:spPr>
        <a:xfrm rot="5400000">
          <a:off x="-219471" y="219479"/>
          <a:ext cx="1463145" cy="10242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1.</a:t>
          </a:r>
          <a:endParaRPr lang="id-ID" sz="2800" kern="1200" dirty="0"/>
        </a:p>
      </dsp:txBody>
      <dsp:txXfrm rot="-5400000">
        <a:off x="1" y="512108"/>
        <a:ext cx="1024202" cy="438943"/>
      </dsp:txXfrm>
    </dsp:sp>
    <dsp:sp modelId="{599DF6C2-C1B9-4EAA-877C-AE94831DA3CD}">
      <dsp:nvSpPr>
        <dsp:cNvPr id="0" name=""/>
        <dsp:cNvSpPr/>
      </dsp:nvSpPr>
      <dsp:spPr>
        <a:xfrm rot="5400000">
          <a:off x="5568583" y="-4544373"/>
          <a:ext cx="951044" cy="1003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500" kern="1200" dirty="0" smtClean="0"/>
            <a:t>Skrining</a:t>
          </a:r>
          <a:r>
            <a:rPr lang="id-ID" sz="2500" kern="1200" baseline="0" dirty="0" smtClean="0"/>
            <a:t> Penyakit Tidak Menular (PTM) bagi peserta kegiatan sosialisasi Gerakan masyarakat hidup sehat (Germas)</a:t>
          </a:r>
          <a:endParaRPr lang="id-ID" sz="2500" kern="1200" dirty="0"/>
        </a:p>
      </dsp:txBody>
      <dsp:txXfrm rot="-5400000">
        <a:off x="1024202" y="46434"/>
        <a:ext cx="9993380" cy="858192"/>
      </dsp:txXfrm>
    </dsp:sp>
    <dsp:sp modelId="{AA250355-D25F-408C-A697-32CF85A31AC7}">
      <dsp:nvSpPr>
        <dsp:cNvPr id="0" name=""/>
        <dsp:cNvSpPr/>
      </dsp:nvSpPr>
      <dsp:spPr>
        <a:xfrm rot="5400000">
          <a:off x="-219471" y="1537981"/>
          <a:ext cx="1463145" cy="10242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2.</a:t>
          </a:r>
          <a:endParaRPr lang="id-ID" sz="2800" kern="1200" dirty="0"/>
        </a:p>
      </dsp:txBody>
      <dsp:txXfrm rot="-5400000">
        <a:off x="1" y="1830610"/>
        <a:ext cx="1024202" cy="438943"/>
      </dsp:txXfrm>
    </dsp:sp>
    <dsp:sp modelId="{C88C854A-E446-4BF3-8656-C2EC8A1EEEE6}">
      <dsp:nvSpPr>
        <dsp:cNvPr id="0" name=""/>
        <dsp:cNvSpPr/>
      </dsp:nvSpPr>
      <dsp:spPr>
        <a:xfrm rot="5400000">
          <a:off x="5568583" y="-3225871"/>
          <a:ext cx="951044" cy="1003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500" kern="1200" dirty="0" smtClean="0"/>
            <a:t>Pelantikan kepengurusan Saka Bhakti Husada (SBH) dengan Kwartir Cabang (Kwarcab) Kab. Sumedang</a:t>
          </a:r>
          <a:endParaRPr lang="id-ID" sz="2500" kern="1200" dirty="0"/>
        </a:p>
      </dsp:txBody>
      <dsp:txXfrm rot="-5400000">
        <a:off x="1024202" y="1364936"/>
        <a:ext cx="9993380" cy="858192"/>
      </dsp:txXfrm>
    </dsp:sp>
    <dsp:sp modelId="{16B5270B-3E66-4510-90DA-6C68C2FCA863}">
      <dsp:nvSpPr>
        <dsp:cNvPr id="0" name=""/>
        <dsp:cNvSpPr/>
      </dsp:nvSpPr>
      <dsp:spPr>
        <a:xfrm rot="5400000">
          <a:off x="-219471" y="2856483"/>
          <a:ext cx="1463145" cy="10242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3</a:t>
          </a:r>
          <a:endParaRPr lang="id-ID" sz="2800" kern="1200" dirty="0"/>
        </a:p>
      </dsp:txBody>
      <dsp:txXfrm rot="-5400000">
        <a:off x="1" y="3149112"/>
        <a:ext cx="1024202" cy="438943"/>
      </dsp:txXfrm>
    </dsp:sp>
    <dsp:sp modelId="{D63A534E-5F9D-42F9-ABC1-08BBC4A94518}">
      <dsp:nvSpPr>
        <dsp:cNvPr id="0" name=""/>
        <dsp:cNvSpPr/>
      </dsp:nvSpPr>
      <dsp:spPr>
        <a:xfrm rot="5400000">
          <a:off x="5568583" y="-1907369"/>
          <a:ext cx="951044" cy="1003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500" kern="1200" dirty="0" smtClean="0"/>
            <a:t>Pengembangan model peningkatan strata Desa Siaga Aktif</a:t>
          </a:r>
          <a:endParaRPr lang="id-ID" sz="2500" kern="1200" dirty="0"/>
        </a:p>
      </dsp:txBody>
      <dsp:txXfrm rot="-5400000">
        <a:off x="1024202" y="2683438"/>
        <a:ext cx="9993380" cy="858192"/>
      </dsp:txXfrm>
    </dsp:sp>
    <dsp:sp modelId="{72E2C159-2918-45E0-88CA-7B4B1A220062}">
      <dsp:nvSpPr>
        <dsp:cNvPr id="0" name=""/>
        <dsp:cNvSpPr/>
      </dsp:nvSpPr>
      <dsp:spPr>
        <a:xfrm rot="5400000">
          <a:off x="-219471" y="4174985"/>
          <a:ext cx="1463145" cy="10242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800" kern="1200" dirty="0" smtClean="0"/>
            <a:t>4.</a:t>
          </a:r>
          <a:endParaRPr lang="id-ID" sz="2800" kern="1200" dirty="0"/>
        </a:p>
      </dsp:txBody>
      <dsp:txXfrm rot="-5400000">
        <a:off x="1" y="4467614"/>
        <a:ext cx="1024202" cy="438943"/>
      </dsp:txXfrm>
    </dsp:sp>
    <dsp:sp modelId="{5A0271F9-2623-4075-BBA2-2C7F8E27B50A}">
      <dsp:nvSpPr>
        <dsp:cNvPr id="0" name=""/>
        <dsp:cNvSpPr/>
      </dsp:nvSpPr>
      <dsp:spPr>
        <a:xfrm rot="5400000">
          <a:off x="5568583" y="-588867"/>
          <a:ext cx="951044" cy="100398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500" kern="1200" dirty="0" smtClean="0"/>
            <a:t>Sosialisasi senam peregangan di Dinas Kesehatan dan UPT Puskesmas Se-Kabupaten Sumedang</a:t>
          </a:r>
          <a:endParaRPr lang="id-ID" sz="2500" kern="1200" dirty="0"/>
        </a:p>
      </dsp:txBody>
      <dsp:txXfrm rot="-5400000">
        <a:off x="1024202" y="4001940"/>
        <a:ext cx="9993380" cy="85819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B24D1-5935-4984-B36B-23C1294D2452}" type="datetimeFigureOut">
              <a:rPr lang="en-US"/>
              <a:pPr/>
              <a:t>2/9/2018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AE03B3-A77E-49E7-A8B1-1FBF016A4AC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816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E03B3-A77E-49E7-A8B1-1FBF016A4AC5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200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2/9/2018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59993"/>
            <a:ext cx="8825658" cy="1667634"/>
          </a:xfrm>
        </p:spPr>
        <p:txBody>
          <a:bodyPr/>
          <a:lstStyle/>
          <a:p>
            <a:pPr algn="ctr"/>
            <a:r>
              <a:rPr lang="en-US" sz="2800" b="1" dirty="0" smtClean="0"/>
              <a:t>EVALUASI 2017 &amp; RENCANA 2018 </a:t>
            </a:r>
            <a:br>
              <a:rPr lang="en-US" sz="2800" b="1" dirty="0" smtClean="0"/>
            </a:br>
            <a:r>
              <a:rPr lang="en-US" sz="2800" b="1" dirty="0" smtClean="0"/>
              <a:t>BIDANG KESMAS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err="1" smtClean="0"/>
              <a:t>Disampaikan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RAKERKES </a:t>
            </a:r>
            <a:r>
              <a:rPr lang="en-US" dirty="0" err="1" smtClean="0"/>
              <a:t>dinas</a:t>
            </a:r>
            <a:r>
              <a:rPr lang="en-US" dirty="0" smtClean="0"/>
              <a:t> </a:t>
            </a:r>
            <a:r>
              <a:rPr lang="en-US" dirty="0" err="1" smtClean="0"/>
              <a:t>kesehatan</a:t>
            </a:r>
            <a:r>
              <a:rPr lang="en-US" dirty="0" smtClean="0"/>
              <a:t>, </a:t>
            </a:r>
            <a:endParaRPr lang="id-ID" dirty="0" smtClean="0"/>
          </a:p>
          <a:p>
            <a:pPr algn="ctr"/>
            <a:r>
              <a:rPr lang="en-US" dirty="0" smtClean="0"/>
              <a:t>HOTEL FAVE SUBANG , 9 – 10 PEBRUARI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73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750600"/>
              </p:ext>
            </p:extLst>
          </p:nvPr>
        </p:nvGraphicFramePr>
        <p:xfrm>
          <a:off x="755903" y="743716"/>
          <a:ext cx="10021824" cy="55595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32312"/>
                <a:gridCol w="1390589"/>
                <a:gridCol w="1006977"/>
                <a:gridCol w="983002"/>
                <a:gridCol w="1006977"/>
                <a:gridCol w="1006977"/>
                <a:gridCol w="994990"/>
              </a:tblGrid>
              <a:tr h="4388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INDIKATOR KINERJA PROGRAM KEGIATAN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>
                          <a:effectLst/>
                        </a:rPr>
                        <a:t>TARGET KINERJA  AKHIR RPJMD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REALISASI TARGET KINERJA PROGRAM/KEGIATAN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28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TAHUN 2014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err="1">
                          <a:effectLst/>
                        </a:rPr>
                        <a:t>Tahun</a:t>
                      </a:r>
                      <a:r>
                        <a:rPr lang="en-US" sz="1400" b="1" u="none" strike="noStrike" dirty="0">
                          <a:effectLst/>
                        </a:rPr>
                        <a:t> 2015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err="1">
                          <a:effectLst/>
                        </a:rPr>
                        <a:t>Tahun</a:t>
                      </a:r>
                      <a:r>
                        <a:rPr lang="en-US" sz="1400" b="1" u="none" strike="noStrike" dirty="0">
                          <a:effectLst/>
                        </a:rPr>
                        <a:t> 2016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 err="1">
                          <a:effectLst/>
                        </a:rPr>
                        <a:t>Tahun</a:t>
                      </a:r>
                      <a:r>
                        <a:rPr lang="en-US" sz="1400" b="1" u="none" strike="noStrike" dirty="0">
                          <a:effectLst/>
                        </a:rPr>
                        <a:t> 2017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400" b="1" u="none" strike="noStrike" dirty="0" err="1">
                          <a:effectLst/>
                        </a:rPr>
                        <a:t>Proyeksi</a:t>
                      </a:r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</a:rPr>
                        <a:t>Tahun</a:t>
                      </a:r>
                      <a:r>
                        <a:rPr lang="en-US" sz="1400" b="1" u="none" strike="noStrike" dirty="0">
                          <a:effectLst/>
                        </a:rPr>
                        <a:t> 2018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498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Cakupan Bumil K4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95%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85,73%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99%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95,2%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89,7%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98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effectLst/>
                        </a:rPr>
                        <a:t>Cakupan</a:t>
                      </a:r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</a:rPr>
                        <a:t>Pelayanan</a:t>
                      </a:r>
                      <a:r>
                        <a:rPr lang="en-US" sz="1400" b="1" u="none" strike="noStrike" dirty="0">
                          <a:effectLst/>
                        </a:rPr>
                        <a:t> </a:t>
                      </a:r>
                      <a:r>
                        <a:rPr lang="en-US" sz="1400" b="1" u="none" strike="noStrike" dirty="0" err="1">
                          <a:effectLst/>
                        </a:rPr>
                        <a:t>Balita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88%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54,35%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82,0%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87,5%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99,2%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98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Kunjungan Neonatus (KN3)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100%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91,17%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106,6%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102,7%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82,6%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98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Cakupan Neo Dengan Komplikasi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63%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52,94%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76,1%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62,8%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31,6 %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42859">
                <a:tc>
                  <a:txBody>
                    <a:bodyPr/>
                    <a:lstStyle/>
                    <a:p>
                      <a:pPr algn="l" fontAlgn="b"/>
                      <a:r>
                        <a:rPr lang="sv-SE" sz="1400" b="1" u="none" strike="noStrike">
                          <a:effectLst/>
                        </a:rPr>
                        <a:t>Cakupan Persalinan Oleh Bidan dgn Kompetensi</a:t>
                      </a:r>
                      <a:endParaRPr lang="sv-SE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97%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88,21%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100%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100,7%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94,9%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98870">
                <a:tc>
                  <a:txBody>
                    <a:bodyPr/>
                    <a:lstStyle/>
                    <a:p>
                      <a:pPr algn="l" fontAlgn="b"/>
                      <a:r>
                        <a:rPr lang="pl-PL" sz="1400" b="1" u="none" strike="noStrike">
                          <a:effectLst/>
                        </a:rPr>
                        <a:t>Cakupan MP-ASI anak usia 6-24bln</a:t>
                      </a:r>
                      <a:endParaRPr lang="pl-PL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100%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7,93%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10,54%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74,32%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100%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4285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Cakupan Balita Gizi Buruk dapat perawatan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100%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100%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100%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100%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100%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98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Persentasi Balita Gizi Buruk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&lt; 1%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0,71%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0,78%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0,68%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0,68%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98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effectLst/>
                        </a:rPr>
                        <a:t> 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effectLst/>
                        </a:rPr>
                        <a:t> 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198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IDENTIFIKASI MASALAH KESEHATAN KELUARGA DAN GIZI</a:t>
            </a:r>
            <a:br>
              <a:rPr lang="en-US" sz="2400" dirty="0" smtClean="0"/>
            </a:br>
            <a:r>
              <a:rPr lang="en-US" sz="2400" dirty="0" smtClean="0"/>
              <a:t>(DATABASE 2016-2017)</a:t>
            </a:r>
            <a:endParaRPr lang="en-US" sz="2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3884209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050834" y="2499360"/>
            <a:ext cx="1214574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2018</a:t>
            </a:r>
          </a:p>
          <a:p>
            <a:pPr algn="ctr"/>
            <a:r>
              <a:rPr lang="en-US" b="1" dirty="0"/>
              <a:t>S</a:t>
            </a:r>
            <a:r>
              <a:rPr lang="en-US" b="1" dirty="0" smtClean="0"/>
              <a:t>.D </a:t>
            </a:r>
            <a:r>
              <a:rPr lang="en-US" b="1" dirty="0" err="1" smtClean="0"/>
              <a:t>Februari</a:t>
            </a:r>
            <a:endParaRPr lang="en-US" b="1" dirty="0" smtClean="0"/>
          </a:p>
          <a:p>
            <a:pPr algn="ctr"/>
            <a:r>
              <a:rPr lang="en-US" b="1" dirty="0" smtClean="0"/>
              <a:t>8 </a:t>
            </a:r>
            <a:r>
              <a:rPr lang="en-US" b="1" dirty="0" err="1" smtClean="0"/>
              <a:t>kasus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37517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/>
              <a:t>MASALAH KESEHATAN IBU DAN BAYI KAB SUMEDANG</a:t>
            </a:r>
          </a:p>
        </p:txBody>
      </p:sp>
      <p:graphicFrame>
        <p:nvGraphicFramePr>
          <p:cNvPr id="10" name="Content Placeholder 7"/>
          <p:cNvGraphicFramePr>
            <a:graphicFrameLocks noGrp="1"/>
          </p:cNvGraphicFramePr>
          <p:nvPr>
            <p:ph idx="1"/>
          </p:nvPr>
        </p:nvGraphicFramePr>
        <p:xfrm>
          <a:off x="2119994" y="1905000"/>
          <a:ext cx="397600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ontent Placeholder 7"/>
          <p:cNvGraphicFramePr>
            <a:graphicFrameLocks/>
          </p:cNvGraphicFramePr>
          <p:nvPr/>
        </p:nvGraphicFramePr>
        <p:xfrm>
          <a:off x="6035041" y="1905000"/>
          <a:ext cx="3976007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644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IDENTIFIKASI PENYEBAB MASALAH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0884394"/>
              </p:ext>
            </p:extLst>
          </p:nvPr>
        </p:nvGraphicFramePr>
        <p:xfrm>
          <a:off x="402336" y="108966"/>
          <a:ext cx="11606784" cy="6560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7-Point Star 4"/>
          <p:cNvSpPr/>
          <p:nvPr/>
        </p:nvSpPr>
        <p:spPr>
          <a:xfrm>
            <a:off x="6007100" y="4305300"/>
            <a:ext cx="647700" cy="1778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095676" y="4051181"/>
            <a:ext cx="2470548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TARGET RPJMD KIA GIZI</a:t>
            </a:r>
            <a:endParaRPr lang="en-US" sz="1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266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RENCANA KEGIATAN TAHUN 2018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80160"/>
            <a:ext cx="8946541" cy="53035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PENGENDALIAN FAKTOR RISIKO AKI AKB </a:t>
            </a:r>
            <a:endParaRPr lang="en-US" dirty="0" smtClean="0"/>
          </a:p>
          <a:p>
            <a:r>
              <a:rPr lang="en-US" dirty="0" err="1" smtClean="0"/>
              <a:t>Konsultasi</a:t>
            </a:r>
            <a:r>
              <a:rPr lang="en-US" dirty="0" smtClean="0"/>
              <a:t> </a:t>
            </a:r>
            <a:r>
              <a:rPr lang="en-US" dirty="0" err="1" smtClean="0"/>
              <a:t>ahli</a:t>
            </a:r>
            <a:r>
              <a:rPr lang="en-US" dirty="0" smtClean="0"/>
              <a:t>,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teknis</a:t>
            </a:r>
            <a:r>
              <a:rPr lang="en-US" dirty="0" smtClean="0"/>
              <a:t> </a:t>
            </a:r>
            <a:r>
              <a:rPr lang="en-US" dirty="0" err="1" smtClean="0"/>
              <a:t>penanganan</a:t>
            </a:r>
            <a:r>
              <a:rPr lang="en-US" dirty="0" smtClean="0"/>
              <a:t> </a:t>
            </a:r>
            <a:r>
              <a:rPr lang="en-US" dirty="0" err="1" smtClean="0"/>
              <a:t>penyebab</a:t>
            </a:r>
            <a:r>
              <a:rPr lang="en-US" dirty="0" smtClean="0"/>
              <a:t> </a:t>
            </a:r>
            <a:r>
              <a:rPr lang="en-US" dirty="0" err="1" smtClean="0"/>
              <a:t>langsung</a:t>
            </a:r>
            <a:r>
              <a:rPr lang="en-US" dirty="0" smtClean="0"/>
              <a:t> AKI AKB</a:t>
            </a:r>
          </a:p>
          <a:p>
            <a:r>
              <a:rPr lang="en-US" dirty="0" err="1" smtClean="0"/>
              <a:t>Evaluasi</a:t>
            </a:r>
            <a:r>
              <a:rPr lang="en-US" dirty="0" smtClean="0"/>
              <a:t> </a:t>
            </a:r>
            <a:r>
              <a:rPr lang="en-US" dirty="0" err="1" smtClean="0"/>
              <a:t>capaian</a:t>
            </a:r>
            <a:r>
              <a:rPr lang="en-US" dirty="0" smtClean="0"/>
              <a:t> program </a:t>
            </a:r>
            <a:r>
              <a:rPr lang="en-US" dirty="0" err="1" smtClean="0"/>
              <a:t>kesga</a:t>
            </a:r>
            <a:r>
              <a:rPr lang="en-US" dirty="0" smtClean="0"/>
              <a:t> &amp; </a:t>
            </a:r>
            <a:r>
              <a:rPr lang="en-US" dirty="0" err="1" smtClean="0"/>
              <a:t>gizi</a:t>
            </a:r>
            <a:r>
              <a:rPr lang="en-US" dirty="0" smtClean="0"/>
              <a:t> di </a:t>
            </a:r>
            <a:r>
              <a:rPr lang="en-US" dirty="0" err="1" smtClean="0"/>
              <a:t>Puskesmas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surveilans</a:t>
            </a:r>
            <a:r>
              <a:rPr lang="en-US" dirty="0" smtClean="0"/>
              <a:t> </a:t>
            </a:r>
            <a:r>
              <a:rPr lang="en-US" dirty="0" err="1" smtClean="0"/>
              <a:t>kesga</a:t>
            </a:r>
            <a:r>
              <a:rPr lang="en-US" dirty="0" smtClean="0"/>
              <a:t> </a:t>
            </a:r>
            <a:r>
              <a:rPr lang="en-US" dirty="0" err="1" smtClean="0"/>
              <a:t>gizi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/>
              <a:t> </a:t>
            </a:r>
            <a:r>
              <a:rPr lang="en-US" dirty="0" err="1" smtClean="0"/>
              <a:t>dini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respon</a:t>
            </a:r>
            <a:r>
              <a:rPr lang="en-US" dirty="0" smtClean="0"/>
              <a:t> </a:t>
            </a:r>
            <a:r>
              <a:rPr lang="en-US" dirty="0" err="1" smtClean="0"/>
              <a:t>cepat</a:t>
            </a:r>
            <a:endParaRPr lang="en-US" dirty="0" smtClean="0"/>
          </a:p>
          <a:p>
            <a:r>
              <a:rPr lang="en-US" dirty="0" err="1" smtClean="0"/>
              <a:t>Penguatan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ASI </a:t>
            </a:r>
            <a:r>
              <a:rPr lang="en-US" dirty="0" err="1" smtClean="0"/>
              <a:t>eksklusif</a:t>
            </a:r>
            <a:r>
              <a:rPr lang="en-US" dirty="0" smtClean="0"/>
              <a:t>,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fokus</a:t>
            </a:r>
            <a:r>
              <a:rPr lang="en-US" dirty="0" smtClean="0"/>
              <a:t> </a:t>
            </a:r>
            <a:r>
              <a:rPr lang="en-US" dirty="0" err="1" smtClean="0"/>
              <a:t>antibodi</a:t>
            </a:r>
            <a:r>
              <a:rPr lang="en-US" dirty="0" smtClean="0"/>
              <a:t>  </a:t>
            </a:r>
            <a:r>
              <a:rPr lang="en-US" dirty="0" err="1" smtClean="0"/>
              <a:t>bayi</a:t>
            </a:r>
            <a:endParaRPr lang="en-US" dirty="0" smtClean="0"/>
          </a:p>
          <a:p>
            <a:r>
              <a:rPr lang="en-US" dirty="0" err="1" smtClean="0"/>
              <a:t>Monev</a:t>
            </a:r>
            <a:r>
              <a:rPr lang="en-US" dirty="0" smtClean="0"/>
              <a:t> Program </a:t>
            </a:r>
            <a:r>
              <a:rPr lang="en-US" dirty="0" err="1" smtClean="0"/>
              <a:t>kesga</a:t>
            </a:r>
            <a:r>
              <a:rPr lang="en-US" dirty="0" smtClean="0"/>
              <a:t> &amp; </a:t>
            </a:r>
            <a:r>
              <a:rPr lang="en-US" dirty="0" err="1" smtClean="0"/>
              <a:t>gizi</a:t>
            </a:r>
            <a:r>
              <a:rPr lang="en-US" dirty="0" smtClean="0"/>
              <a:t> di </a:t>
            </a:r>
            <a:r>
              <a:rPr lang="en-US" dirty="0" err="1" smtClean="0"/>
              <a:t>Puskesmas</a:t>
            </a:r>
            <a:r>
              <a:rPr lang="en-US" dirty="0" smtClean="0"/>
              <a:t>,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pelayanan</a:t>
            </a:r>
            <a:r>
              <a:rPr lang="en-US" dirty="0" smtClean="0"/>
              <a:t> </a:t>
            </a:r>
            <a:r>
              <a:rPr lang="en-US" dirty="0" err="1" smtClean="0"/>
              <a:t>terstandar</a:t>
            </a:r>
            <a:endParaRPr lang="en-US" dirty="0" smtClean="0"/>
          </a:p>
          <a:p>
            <a:r>
              <a:rPr lang="en-US" dirty="0" err="1" smtClean="0"/>
              <a:t>Orientasi</a:t>
            </a:r>
            <a:r>
              <a:rPr lang="en-US" dirty="0" smtClean="0"/>
              <a:t> P4K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bidan</a:t>
            </a:r>
            <a:r>
              <a:rPr lang="en-US" dirty="0" smtClean="0"/>
              <a:t> </a:t>
            </a:r>
            <a:r>
              <a:rPr lang="en-US" dirty="0" err="1" smtClean="0"/>
              <a:t>Puskesmas</a:t>
            </a:r>
            <a:r>
              <a:rPr lang="en-US" dirty="0" smtClean="0"/>
              <a:t>,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siaga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risiko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KEGIATAN </a:t>
            </a:r>
            <a:r>
              <a:rPr lang="en-US" dirty="0"/>
              <a:t>PENINGKATAN PELAYANAN KESEHATAN IBU ANAK </a:t>
            </a:r>
            <a:endParaRPr lang="en-US" dirty="0" smtClean="0"/>
          </a:p>
          <a:p>
            <a:r>
              <a:rPr lang="en-US" dirty="0" smtClean="0"/>
              <a:t>Audit </a:t>
            </a:r>
            <a:r>
              <a:rPr lang="en-US" dirty="0" err="1"/>
              <a:t>Kematian</a:t>
            </a:r>
            <a:r>
              <a:rPr lang="en-US" dirty="0"/>
              <a:t>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bayi</a:t>
            </a:r>
            <a:endParaRPr lang="en-US" dirty="0"/>
          </a:p>
          <a:p>
            <a:r>
              <a:rPr lang="en-US" dirty="0" err="1"/>
              <a:t>Pembahasan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audit, </a:t>
            </a:r>
            <a:r>
              <a:rPr lang="en-US" dirty="0" err="1"/>
              <a:t>terkait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35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2" y="452718"/>
            <a:ext cx="8880402" cy="498258"/>
          </a:xfrm>
        </p:spPr>
        <p:txBody>
          <a:bodyPr/>
          <a:lstStyle/>
          <a:p>
            <a:r>
              <a:rPr lang="en-US" sz="2000" dirty="0" smtClean="0"/>
              <a:t>KEGIATAN PEMBERDAYAAN MASYARAKAT DALAM PEMANTAUAN MINUM TTD/FE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292352"/>
            <a:ext cx="8946541" cy="4956047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Pemantauan</a:t>
            </a:r>
            <a:r>
              <a:rPr lang="en-US" dirty="0" smtClean="0"/>
              <a:t> </a:t>
            </a:r>
            <a:r>
              <a:rPr lang="en-US" dirty="0" err="1" smtClean="0"/>
              <a:t>minum</a:t>
            </a:r>
            <a:r>
              <a:rPr lang="en-US" dirty="0" smtClean="0"/>
              <a:t>  TTD/Fe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kalender</a:t>
            </a:r>
            <a:r>
              <a:rPr lang="en-US" dirty="0" smtClean="0"/>
              <a:t> </a:t>
            </a:r>
            <a:r>
              <a:rPr lang="en-US" dirty="0" err="1" smtClean="0"/>
              <a:t>pemantauan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implementasi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inisiatif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 </a:t>
            </a:r>
            <a:r>
              <a:rPr lang="en-US" dirty="0" err="1" smtClean="0"/>
              <a:t>hamil</a:t>
            </a:r>
            <a:r>
              <a:rPr lang="en-US" dirty="0" smtClean="0"/>
              <a:t> agar </a:t>
            </a:r>
            <a:r>
              <a:rPr lang="en-US" dirty="0" err="1" smtClean="0"/>
              <a:t>tahu</a:t>
            </a:r>
            <a:r>
              <a:rPr lang="en-US" dirty="0" smtClean="0"/>
              <a:t>, </a:t>
            </a:r>
            <a:r>
              <a:rPr lang="en-US" dirty="0" err="1" smtClean="0"/>
              <a:t>mau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menyelesaikan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konsumsi</a:t>
            </a:r>
            <a:r>
              <a:rPr lang="en-US" dirty="0" smtClean="0"/>
              <a:t> TTD /Fe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KEGIATAN </a:t>
            </a:r>
            <a:r>
              <a:rPr lang="en-US" dirty="0"/>
              <a:t>PENDAMPINGAN KELAS IBU HAMIL 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pendampingan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kelas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 </a:t>
            </a:r>
            <a:r>
              <a:rPr lang="en-US" dirty="0" err="1" smtClean="0"/>
              <a:t>hamil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implementasi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pemberdayaan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PENANGGULANGAN </a:t>
            </a:r>
            <a:r>
              <a:rPr lang="en-US" dirty="0"/>
              <a:t>STUNTING </a:t>
            </a:r>
            <a:endParaRPr lang="en-US" dirty="0" smtClean="0"/>
          </a:p>
          <a:p>
            <a:r>
              <a:rPr lang="en-US" dirty="0" err="1" smtClean="0"/>
              <a:t>Sosialisasi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lintas</a:t>
            </a:r>
            <a:r>
              <a:rPr lang="en-US" dirty="0" smtClean="0"/>
              <a:t> </a:t>
            </a:r>
            <a:r>
              <a:rPr lang="en-US" dirty="0" err="1" smtClean="0"/>
              <a:t>sektor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dorongan</a:t>
            </a:r>
            <a:r>
              <a:rPr lang="en-US" dirty="0" smtClean="0"/>
              <a:t> </a:t>
            </a:r>
            <a:r>
              <a:rPr lang="en-US" dirty="0" err="1" smtClean="0"/>
              <a:t>intervensi</a:t>
            </a:r>
            <a:r>
              <a:rPr lang="en-US" dirty="0" smtClean="0"/>
              <a:t> </a:t>
            </a:r>
            <a:r>
              <a:rPr lang="en-US" dirty="0" err="1" smtClean="0"/>
              <a:t>sensitif</a:t>
            </a:r>
            <a:r>
              <a:rPr lang="en-US" dirty="0" smtClean="0"/>
              <a:t> stunting </a:t>
            </a:r>
            <a:endParaRPr lang="en-US" dirty="0"/>
          </a:p>
          <a:p>
            <a:r>
              <a:rPr lang="en-US" dirty="0" err="1" smtClean="0"/>
              <a:t>Penyeliaan</a:t>
            </a:r>
            <a:r>
              <a:rPr lang="en-US" dirty="0" smtClean="0"/>
              <a:t> </a:t>
            </a:r>
            <a:r>
              <a:rPr lang="en-US" dirty="0" err="1" smtClean="0"/>
              <a:t>konseling</a:t>
            </a:r>
            <a:r>
              <a:rPr lang="en-US" dirty="0" smtClean="0"/>
              <a:t> </a:t>
            </a:r>
            <a:r>
              <a:rPr lang="en-US" dirty="0" err="1" smtClean="0"/>
              <a:t>penilaian</a:t>
            </a:r>
            <a:r>
              <a:rPr lang="en-US" dirty="0" smtClean="0"/>
              <a:t> </a:t>
            </a:r>
            <a:r>
              <a:rPr lang="en-US" dirty="0" err="1" smtClean="0"/>
              <a:t>pertumbuhan</a:t>
            </a:r>
            <a:r>
              <a:rPr lang="en-US" dirty="0" smtClean="0"/>
              <a:t> di </a:t>
            </a:r>
            <a:r>
              <a:rPr lang="en-US" dirty="0" err="1" smtClean="0"/>
              <a:t>puskesmas</a:t>
            </a:r>
            <a:r>
              <a:rPr lang="en-US" dirty="0" smtClean="0"/>
              <a:t> </a:t>
            </a:r>
            <a:r>
              <a:rPr lang="en-US" dirty="0" err="1" smtClean="0"/>
              <a:t>terkait</a:t>
            </a:r>
            <a:r>
              <a:rPr lang="en-US" dirty="0" smtClean="0"/>
              <a:t> </a:t>
            </a:r>
            <a:r>
              <a:rPr lang="en-US" dirty="0" err="1" smtClean="0"/>
              <a:t>intervensi</a:t>
            </a:r>
            <a:r>
              <a:rPr lang="en-US" dirty="0" smtClean="0"/>
              <a:t> </a:t>
            </a:r>
            <a:r>
              <a:rPr lang="en-US" dirty="0" err="1" smtClean="0"/>
              <a:t>spesifik</a:t>
            </a:r>
            <a:r>
              <a:rPr lang="en-US" dirty="0" smtClean="0"/>
              <a:t> stunting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0732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29906"/>
          </a:xfrm>
        </p:spPr>
        <p:txBody>
          <a:bodyPr/>
          <a:lstStyle/>
          <a:p>
            <a:r>
              <a:rPr lang="id-ID" dirty="0" smtClean="0"/>
              <a:t>KEGIATAN PEND</a:t>
            </a:r>
            <a:r>
              <a:rPr lang="en-US" dirty="0" smtClean="0"/>
              <a:t>UKUNG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353312"/>
            <a:ext cx="8946541" cy="4895087"/>
          </a:xfrm>
        </p:spPr>
        <p:txBody>
          <a:bodyPr/>
          <a:lstStyle/>
          <a:p>
            <a:r>
              <a:rPr lang="id-ID" dirty="0" smtClean="0"/>
              <a:t>PEMANTAUAN MINUM FE DI SEKOLAH, TERKAIT DUKUNGAN PENINGKATAN PELAYANAN KIA LIPUTAN PRA HAMIL</a:t>
            </a:r>
          </a:p>
          <a:p>
            <a:r>
              <a:rPr lang="id-ID" dirty="0" smtClean="0"/>
              <a:t>PERTEMUAN EVALUASI PEMANTAUAN MINUM FE DI SEKOLAH, TERKAIT DUKUNGAN PENGENDALIAN FAKTOR RISIKO AKI AKB LIPUTAN PENCEGAHAN PENDARAHAN  </a:t>
            </a:r>
          </a:p>
          <a:p>
            <a:r>
              <a:rPr lang="id-ID" dirty="0" smtClean="0"/>
              <a:t>SEMINAR KESEHATAN LANJUT USIA, TERKAIT DUKUNGAN PENDAMPINGAN KELAS IBU HAMIL LIPUTAN PERAN ANGGOTA KELUARGA IBU HAMIL</a:t>
            </a:r>
          </a:p>
          <a:p>
            <a:r>
              <a:rPr lang="id-ID" dirty="0" smtClean="0"/>
              <a:t>PERTEMUAN PENGUATAN LINTAS SEKTOR DALAM PENANGGULANGAN MASALAH GIZI, TERKAIT DUKUNGAN PENANGGULANGAN STUNTING LIPUTAN INTERVENSI SENSITIF OLEH LINTAS SEKTOR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0688"/>
            <a:ext cx="12192000" cy="830997"/>
          </a:xfrm>
          <a:prstGeom prst="rect">
            <a:avLst/>
          </a:prstGeom>
          <a:gradFill>
            <a:gsLst>
              <a:gs pos="39000">
                <a:schemeClr val="accent4">
                  <a:tint val="58000"/>
                  <a:satMod val="108000"/>
                  <a:lumMod val="110000"/>
                </a:schemeClr>
              </a:gs>
              <a:gs pos="100000">
                <a:schemeClr val="accent4">
                  <a:tint val="81000"/>
                  <a:satMod val="109000"/>
                  <a:lumMod val="105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d-ID" sz="2400" cap="all" dirty="0" smtClean="0"/>
              <a:t>Indikator dan Target Program Promosi Kesehatan dan Pemberdayaan Masyarakat</a:t>
            </a:r>
            <a:r>
              <a:rPr lang="en-US" sz="2400" cap="all" dirty="0" smtClean="0"/>
              <a:t> </a:t>
            </a:r>
            <a:r>
              <a:rPr lang="id-ID" sz="2400" cap="all" dirty="0" smtClean="0"/>
              <a:t>Kabupaten Sumedang  Tahun 2013 – 2018</a:t>
            </a:r>
            <a:endParaRPr lang="id-ID" sz="2400" cap="all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2514111"/>
              </p:ext>
            </p:extLst>
          </p:nvPr>
        </p:nvGraphicFramePr>
        <p:xfrm>
          <a:off x="390144" y="1440595"/>
          <a:ext cx="11082528" cy="49221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1759"/>
                <a:gridCol w="4971546"/>
                <a:gridCol w="1041063"/>
                <a:gridCol w="1036320"/>
                <a:gridCol w="1182624"/>
                <a:gridCol w="1121664"/>
                <a:gridCol w="987552"/>
              </a:tblGrid>
              <a:tr h="662747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Indikator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</a:rPr>
                        <a:t>Target</a:t>
                      </a:r>
                      <a:endParaRPr lang="id-ID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</a:tr>
              <a:tr h="762066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2014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2015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172810">
                <a:tc>
                  <a:txBody>
                    <a:bodyPr/>
                    <a:lstStyle/>
                    <a:p>
                      <a:pPr marL="93663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1.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/>
                </a:tc>
                <a:tc>
                  <a:txBody>
                    <a:bodyPr/>
                    <a:lstStyle/>
                    <a:p>
                      <a:pPr marL="269875" lvl="0" indent="-269875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Persentase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Rumah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tangga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ber-perilaku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hidup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bersih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dan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sehat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52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55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60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65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70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</a:tr>
              <a:tr h="581121">
                <a:tc rowSpan="4"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2.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93663" lvl="0" indent="-93663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id-ID" sz="1800" b="1" dirty="0" smtClean="0">
                          <a:solidFill>
                            <a:schemeClr val="bg1"/>
                          </a:solidFill>
                          <a:effectLst/>
                        </a:rPr>
                        <a:t>  </a:t>
                      </a:r>
                      <a:r>
                        <a:rPr lang="en-US" sz="1800" b="1" dirty="0" err="1" smtClean="0">
                          <a:solidFill>
                            <a:schemeClr val="bg1"/>
                          </a:solidFill>
                          <a:effectLst/>
                        </a:rPr>
                        <a:t>Persentase</a:t>
                      </a:r>
                      <a:r>
                        <a:rPr lang="en-US" sz="18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Desa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Siaga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Aktif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Purnama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32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40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</a:tr>
              <a:tr h="58112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9875" lvl="0" indent="-269875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800" b="1" dirty="0" smtClean="0">
                          <a:solidFill>
                            <a:schemeClr val="bg1"/>
                          </a:solidFill>
                          <a:effectLst/>
                        </a:rPr>
                        <a:t>2.  </a:t>
                      </a:r>
                      <a:r>
                        <a:rPr lang="en-US" sz="1800" b="1" dirty="0" err="1" smtClean="0">
                          <a:solidFill>
                            <a:schemeClr val="bg1"/>
                          </a:solidFill>
                          <a:effectLst/>
                        </a:rPr>
                        <a:t>Persentase</a:t>
                      </a:r>
                      <a:r>
                        <a:rPr lang="en-US" sz="18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Desa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Siaga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Aktif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Mandiri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30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</a:tr>
              <a:tr h="58112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6213" lvl="0" indent="-176213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800" b="1" dirty="0" smtClean="0">
                          <a:solidFill>
                            <a:schemeClr val="bg1"/>
                          </a:solidFill>
                          <a:effectLst/>
                        </a:rPr>
                        <a:t>3.  </a:t>
                      </a:r>
                      <a:r>
                        <a:rPr lang="en-US" sz="1800" b="1" dirty="0" err="1" smtClean="0">
                          <a:solidFill>
                            <a:schemeClr val="bg1"/>
                          </a:solidFill>
                          <a:effectLst/>
                        </a:rPr>
                        <a:t>Persentase</a:t>
                      </a:r>
                      <a:r>
                        <a:rPr lang="en-US" sz="18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Posyandu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Purnama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48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50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51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53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54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</a:tr>
              <a:tr h="581121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9875" lvl="0" indent="-269875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800" b="1" dirty="0" smtClean="0">
                          <a:solidFill>
                            <a:schemeClr val="bg1"/>
                          </a:solidFill>
                          <a:effectLst/>
                        </a:rPr>
                        <a:t>4.  </a:t>
                      </a:r>
                      <a:r>
                        <a:rPr lang="en-US" sz="1800" b="1" dirty="0" err="1" smtClean="0">
                          <a:solidFill>
                            <a:schemeClr val="bg1"/>
                          </a:solidFill>
                          <a:effectLst/>
                        </a:rPr>
                        <a:t>Persentase</a:t>
                      </a:r>
                      <a:r>
                        <a:rPr lang="en-US" sz="18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Posyandu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  </a:t>
                      </a:r>
                      <a:r>
                        <a:rPr lang="en-US" sz="1800" b="1" dirty="0" err="1">
                          <a:solidFill>
                            <a:schemeClr val="bg1"/>
                          </a:solidFill>
                          <a:effectLst/>
                        </a:rPr>
                        <a:t>Mandiri</a:t>
                      </a:r>
                      <a:endParaRPr lang="id-ID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20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21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22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2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199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2073"/>
          </a:xfrm>
          <a:gradFill>
            <a:gsLst>
              <a:gs pos="0">
                <a:schemeClr val="bg2">
                  <a:tint val="98000"/>
                  <a:hueMod val="88000"/>
                  <a:satMod val="148000"/>
                  <a:lumMod val="150000"/>
                </a:schemeClr>
              </a:gs>
              <a:gs pos="100000">
                <a:schemeClr val="bg2">
                  <a:shade val="92000"/>
                  <a:hueMod val="104000"/>
                  <a:satMod val="140000"/>
                  <a:lumMod val="68000"/>
                </a:schemeClr>
              </a:gs>
            </a:gsLst>
            <a:lin ang="5040000" scaled="0"/>
          </a:gradFill>
        </p:spPr>
        <p:txBody>
          <a:bodyPr>
            <a:normAutofit/>
          </a:bodyPr>
          <a:lstStyle/>
          <a:p>
            <a:pPr algn="ctr"/>
            <a:r>
              <a:rPr lang="id-ID" sz="2400" b="1" dirty="0"/>
              <a:t>Target Program Promosi Kesehatan dan Pemberdayaan Masyarakat</a:t>
            </a:r>
            <a:br>
              <a:rPr lang="id-ID" sz="2400" b="1" dirty="0"/>
            </a:br>
            <a:r>
              <a:rPr lang="id-ID" sz="2400" b="1" dirty="0"/>
              <a:t>Kabupaten Sumedang </a:t>
            </a:r>
            <a:r>
              <a:rPr lang="id-ID" sz="2400" b="1" dirty="0" smtClean="0"/>
              <a:t>Tahun 2017</a:t>
            </a:r>
            <a:endParaRPr lang="id-ID" sz="2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9349703"/>
              </p:ext>
            </p:extLst>
          </p:nvPr>
        </p:nvGraphicFramePr>
        <p:xfrm>
          <a:off x="560833" y="1418794"/>
          <a:ext cx="10826495" cy="4579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321"/>
                <a:gridCol w="4127550"/>
                <a:gridCol w="1804416"/>
                <a:gridCol w="1914144"/>
                <a:gridCol w="2036064"/>
              </a:tblGrid>
              <a:tr h="1006850"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No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Indikator</a:t>
                      </a:r>
                      <a:endParaRPr lang="id-ID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Target</a:t>
                      </a:r>
                    </a:p>
                    <a:p>
                      <a:pPr algn="ctr"/>
                      <a:r>
                        <a:rPr lang="id-ID" sz="2000" dirty="0" smtClean="0"/>
                        <a:t>(%)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/>
                        <a:t>Pencapaian</a:t>
                      </a:r>
                    </a:p>
                    <a:p>
                      <a:pPr algn="ctr"/>
                      <a:r>
                        <a:rPr lang="id-ID" sz="2000" dirty="0" smtClean="0"/>
                        <a:t>(%)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Persentase</a:t>
                      </a:r>
                    </a:p>
                    <a:p>
                      <a:pPr algn="ctr"/>
                      <a:r>
                        <a:rPr lang="id-ID" sz="200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id-ID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880606"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bg1"/>
                          </a:solidFill>
                        </a:rPr>
                        <a:t>1.</a:t>
                      </a:r>
                      <a:endParaRPr lang="id-ID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9875" lvl="0" indent="-269875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Persentase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Rumah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tangga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ber-perilaku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hidup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bersih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dan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sehat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.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65</a:t>
                      </a:r>
                      <a:endParaRPr lang="id-ID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bg1"/>
                          </a:solidFill>
                        </a:rPr>
                        <a:t>56,0</a:t>
                      </a:r>
                      <a:endParaRPr lang="id-ID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- 9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</a:tr>
              <a:tr h="673053">
                <a:tc rowSpan="2"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bg1"/>
                          </a:solidFill>
                        </a:rPr>
                        <a:t>2.</a:t>
                      </a:r>
                      <a:endParaRPr lang="id-ID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31775" lvl="0" indent="-231775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600" b="1" dirty="0" smtClean="0">
                          <a:solidFill>
                            <a:schemeClr val="bg1"/>
                          </a:solidFill>
                          <a:effectLst/>
                        </a:rPr>
                        <a:t>1. </a:t>
                      </a:r>
                      <a:r>
                        <a:rPr lang="en-US" sz="1600" b="1" dirty="0" err="1" smtClean="0">
                          <a:solidFill>
                            <a:schemeClr val="bg1"/>
                          </a:solidFill>
                          <a:effectLst/>
                        </a:rPr>
                        <a:t>Persentase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Desa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Siaga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Aktif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Purnama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32</a:t>
                      </a:r>
                      <a:endParaRPr lang="id-ID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bg1"/>
                          </a:solidFill>
                        </a:rPr>
                        <a:t>12,6</a:t>
                      </a:r>
                      <a:endParaRPr lang="id-ID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- 19,4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</a:tr>
              <a:tr h="673053"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9875" lvl="0" indent="-269875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600" b="1" dirty="0" smtClean="0">
                          <a:solidFill>
                            <a:schemeClr val="bg1"/>
                          </a:solidFill>
                          <a:effectLst/>
                        </a:rPr>
                        <a:t>2. </a:t>
                      </a:r>
                      <a:r>
                        <a:rPr lang="en-US" sz="1600" b="1" dirty="0" err="1" smtClean="0">
                          <a:solidFill>
                            <a:schemeClr val="bg1"/>
                          </a:solidFill>
                          <a:effectLst/>
                        </a:rPr>
                        <a:t>Persentase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Desa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Siaga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Aktif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Mandiri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25</a:t>
                      </a:r>
                      <a:endParaRPr lang="id-ID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bg1"/>
                          </a:solidFill>
                        </a:rPr>
                        <a:t>5,1</a:t>
                      </a:r>
                      <a:endParaRPr lang="id-ID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- 19,9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</a:tr>
              <a:tr h="673053">
                <a:tc rowSpan="2"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bg1"/>
                          </a:solidFill>
                        </a:rPr>
                        <a:t>3.</a:t>
                      </a:r>
                      <a:endParaRPr lang="id-ID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6213" lvl="0" indent="-176213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600" b="1" dirty="0" smtClean="0">
                          <a:solidFill>
                            <a:schemeClr val="bg1"/>
                          </a:solidFill>
                          <a:effectLst/>
                        </a:rPr>
                        <a:t>1. </a:t>
                      </a:r>
                      <a:r>
                        <a:rPr lang="en-US" sz="1600" b="1" dirty="0" err="1" smtClean="0">
                          <a:solidFill>
                            <a:schemeClr val="bg1"/>
                          </a:solidFill>
                          <a:effectLst/>
                        </a:rPr>
                        <a:t>Persentase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Posyandu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Purnama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53</a:t>
                      </a:r>
                      <a:endParaRPr lang="id-ID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bg1"/>
                          </a:solidFill>
                        </a:rPr>
                        <a:t>49,5</a:t>
                      </a:r>
                      <a:endParaRPr lang="id-ID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- 3,5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</a:tr>
              <a:tr h="673053"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69875" lvl="0" indent="-269875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id-ID" sz="1600" b="1" dirty="0" smtClean="0">
                          <a:solidFill>
                            <a:schemeClr val="bg1"/>
                          </a:solidFill>
                          <a:effectLst/>
                        </a:rPr>
                        <a:t>2. </a:t>
                      </a:r>
                      <a:r>
                        <a:rPr lang="en-US" sz="1600" b="1" dirty="0" err="1" smtClean="0">
                          <a:solidFill>
                            <a:schemeClr val="bg1"/>
                          </a:solidFill>
                          <a:effectLst/>
                        </a:rPr>
                        <a:t>Persentase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Posyandu</a:t>
                      </a:r>
                      <a:r>
                        <a:rPr lang="en-US" sz="1600" b="1" dirty="0">
                          <a:solidFill>
                            <a:schemeClr val="bg1"/>
                          </a:solidFill>
                          <a:effectLst/>
                        </a:rPr>
                        <a:t>  </a:t>
                      </a:r>
                      <a:r>
                        <a:rPr lang="en-US" sz="1600" b="1" dirty="0" err="1">
                          <a:solidFill>
                            <a:schemeClr val="bg1"/>
                          </a:solidFill>
                          <a:effectLst/>
                        </a:rPr>
                        <a:t>Mandiri</a:t>
                      </a:r>
                      <a:endParaRPr lang="id-ID" sz="16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</a:rPr>
                        <a:t>22</a:t>
                      </a:r>
                      <a:endParaRPr lang="id-ID" sz="20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157" marR="11157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bg1"/>
                          </a:solidFill>
                        </a:rPr>
                        <a:t>17,6</a:t>
                      </a:r>
                      <a:endParaRPr lang="id-ID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b="1" dirty="0" smtClean="0">
                          <a:solidFill>
                            <a:schemeClr val="tx1"/>
                          </a:solidFill>
                        </a:rPr>
                        <a:t>- 4,4</a:t>
                      </a:r>
                      <a:endParaRPr lang="id-ID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184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41664"/>
          </a:xfrm>
          <a:gradFill>
            <a:gsLst>
              <a:gs pos="0">
                <a:schemeClr val="bg2">
                  <a:tint val="98000"/>
                  <a:hueMod val="88000"/>
                  <a:satMod val="148000"/>
                  <a:lumMod val="150000"/>
                </a:schemeClr>
              </a:gs>
              <a:gs pos="100000">
                <a:schemeClr val="bg2">
                  <a:shade val="92000"/>
                  <a:hueMod val="104000"/>
                  <a:satMod val="140000"/>
                  <a:lumMod val="68000"/>
                </a:schemeClr>
              </a:gs>
            </a:gsLst>
            <a:lin ang="5040000" scaled="0"/>
          </a:gradFill>
        </p:spPr>
        <p:txBody>
          <a:bodyPr>
            <a:normAutofit/>
          </a:bodyPr>
          <a:lstStyle/>
          <a:p>
            <a:pPr algn="ctr"/>
            <a:r>
              <a:rPr lang="id-ID" sz="2400" b="1" dirty="0" smtClean="0"/>
              <a:t>Pencapaian strata desa siaga AKTIF </a:t>
            </a:r>
            <a:br>
              <a:rPr lang="id-ID" sz="2400" b="1" dirty="0" smtClean="0"/>
            </a:br>
            <a:r>
              <a:rPr lang="id-ID" sz="2400" b="1" dirty="0" smtClean="0"/>
              <a:t> kabupaten sumedang tahun 2017</a:t>
            </a:r>
            <a:endParaRPr lang="id-ID" sz="2400" b="1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3511494"/>
              </p:ext>
            </p:extLst>
          </p:nvPr>
        </p:nvGraphicFramePr>
        <p:xfrm>
          <a:off x="1" y="841665"/>
          <a:ext cx="6019799" cy="2996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7253980"/>
              </p:ext>
            </p:extLst>
          </p:nvPr>
        </p:nvGraphicFramePr>
        <p:xfrm>
          <a:off x="5991226" y="841664"/>
          <a:ext cx="6200774" cy="3006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432006"/>
              </p:ext>
            </p:extLst>
          </p:nvPr>
        </p:nvGraphicFramePr>
        <p:xfrm>
          <a:off x="1" y="3842146"/>
          <a:ext cx="6019800" cy="3015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5786512"/>
              </p:ext>
            </p:extLst>
          </p:nvPr>
        </p:nvGraphicFramePr>
        <p:xfrm>
          <a:off x="6010275" y="3857624"/>
          <a:ext cx="6181725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45743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41664"/>
          </a:xfrm>
          <a:prstGeom prst="rect">
            <a:avLst/>
          </a:prstGeom>
          <a:gradFill>
            <a:gsLst>
              <a:gs pos="0">
                <a:schemeClr val="bg2">
                  <a:tint val="98000"/>
                  <a:hueMod val="88000"/>
                  <a:satMod val="148000"/>
                  <a:lumMod val="150000"/>
                </a:schemeClr>
              </a:gs>
              <a:gs pos="100000">
                <a:schemeClr val="bg2">
                  <a:shade val="92000"/>
                  <a:hueMod val="104000"/>
                  <a:satMod val="140000"/>
                  <a:lumMod val="68000"/>
                </a:schemeClr>
              </a:gs>
            </a:gsLst>
            <a:lin ang="5040000" scaled="0"/>
          </a:gradFill>
        </p:spPr>
        <p:txBody>
          <a:bodyPr>
            <a:normAutofit/>
          </a:bodyPr>
          <a:lstStyle/>
          <a:p>
            <a:pPr algn="ctr"/>
            <a:r>
              <a:rPr lang="id-ID" sz="2400" b="1" dirty="0" smtClean="0"/>
              <a:t>Pencapaian strata POSYANDU</a:t>
            </a:r>
            <a:br>
              <a:rPr lang="id-ID" sz="2400" b="1" dirty="0" smtClean="0"/>
            </a:br>
            <a:r>
              <a:rPr lang="id-ID" sz="2400" b="1" dirty="0" smtClean="0"/>
              <a:t> kabupaten sumedang tahun 2017</a:t>
            </a:r>
            <a:endParaRPr lang="id-ID" sz="2400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455084"/>
              </p:ext>
            </p:extLst>
          </p:nvPr>
        </p:nvGraphicFramePr>
        <p:xfrm>
          <a:off x="0" y="841664"/>
          <a:ext cx="6120245" cy="298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/>
          </p:nvPr>
        </p:nvGraphicFramePr>
        <p:xfrm>
          <a:off x="6141028" y="841663"/>
          <a:ext cx="6050972" cy="2992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/>
          </p:nvPr>
        </p:nvGraphicFramePr>
        <p:xfrm>
          <a:off x="6143625" y="3843734"/>
          <a:ext cx="6048000" cy="302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0348866"/>
              </p:ext>
            </p:extLst>
          </p:nvPr>
        </p:nvGraphicFramePr>
        <p:xfrm>
          <a:off x="0" y="3848101"/>
          <a:ext cx="6153150" cy="300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4218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41664"/>
          </a:xfrm>
          <a:prstGeom prst="rect">
            <a:avLst/>
          </a:prstGeom>
          <a:gradFill>
            <a:gsLst>
              <a:gs pos="0">
                <a:schemeClr val="bg2">
                  <a:tint val="98000"/>
                  <a:hueMod val="88000"/>
                  <a:satMod val="148000"/>
                  <a:lumMod val="150000"/>
                </a:schemeClr>
              </a:gs>
              <a:gs pos="100000">
                <a:schemeClr val="bg2">
                  <a:shade val="92000"/>
                  <a:hueMod val="104000"/>
                  <a:satMod val="140000"/>
                  <a:lumMod val="68000"/>
                </a:schemeClr>
              </a:gs>
            </a:gsLst>
            <a:lin ang="5040000" scaled="0"/>
          </a:gradFill>
        </p:spPr>
        <p:txBody>
          <a:bodyPr>
            <a:normAutofit/>
          </a:bodyPr>
          <a:lstStyle/>
          <a:p>
            <a:pPr algn="ctr"/>
            <a:r>
              <a:rPr lang="id-ID" sz="2400" b="1" dirty="0" smtClean="0"/>
              <a:t>Pencapaian CAKUPAN PHBS TATANAN RUMAH TANGGA</a:t>
            </a:r>
            <a:br>
              <a:rPr lang="id-ID" sz="2400" b="1" dirty="0" smtClean="0"/>
            </a:br>
            <a:r>
              <a:rPr lang="id-ID" sz="2400" b="1" dirty="0" smtClean="0"/>
              <a:t> kabupaten sumedang tahun 2017</a:t>
            </a:r>
            <a:endParaRPr lang="id-ID" sz="2400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3418453"/>
              </p:ext>
            </p:extLst>
          </p:nvPr>
        </p:nvGraphicFramePr>
        <p:xfrm>
          <a:off x="0" y="841664"/>
          <a:ext cx="12192000" cy="6016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429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2073"/>
          </a:xfrm>
          <a:gradFill>
            <a:gsLst>
              <a:gs pos="0">
                <a:schemeClr val="bg2">
                  <a:tint val="98000"/>
                  <a:hueMod val="88000"/>
                  <a:satMod val="148000"/>
                  <a:lumMod val="150000"/>
                </a:schemeClr>
              </a:gs>
              <a:gs pos="100000">
                <a:schemeClr val="bg2">
                  <a:shade val="92000"/>
                  <a:hueMod val="104000"/>
                  <a:satMod val="140000"/>
                  <a:lumMod val="68000"/>
                </a:schemeClr>
              </a:gs>
            </a:gsLst>
            <a:lin ang="5040000" scaled="0"/>
          </a:gradFill>
        </p:spPr>
        <p:txBody>
          <a:bodyPr>
            <a:normAutofit fontScale="90000"/>
          </a:bodyPr>
          <a:lstStyle/>
          <a:p>
            <a:pPr algn="ctr"/>
            <a:r>
              <a:rPr lang="id-ID" sz="2400" b="1" dirty="0" smtClean="0"/>
              <a:t>MASALAH DAN HAMBATAN</a:t>
            </a:r>
            <a:br>
              <a:rPr lang="id-ID" sz="2400" b="1" dirty="0" smtClean="0"/>
            </a:br>
            <a:r>
              <a:rPr lang="id-ID" sz="2400" b="1" dirty="0" smtClean="0"/>
              <a:t>Program </a:t>
            </a:r>
            <a:r>
              <a:rPr lang="id-ID" sz="2400" b="1" dirty="0"/>
              <a:t>Promosi Kesehatan dan Pemberdayaan Masyarakat</a:t>
            </a:r>
            <a:br>
              <a:rPr lang="id-ID" sz="2400" b="1" dirty="0"/>
            </a:br>
            <a:r>
              <a:rPr lang="id-ID" sz="2400" b="1" dirty="0"/>
              <a:t>Kabupaten Sumedang </a:t>
            </a:r>
            <a:r>
              <a:rPr lang="id-ID" sz="2400" b="1" dirty="0" smtClean="0"/>
              <a:t>Tahun 2017</a:t>
            </a:r>
            <a:endParaRPr lang="id-ID" sz="2400" b="1" dirty="0"/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0" y="997010"/>
          <a:ext cx="12192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217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2073"/>
          </a:xfrm>
          <a:gradFill>
            <a:gsLst>
              <a:gs pos="0">
                <a:schemeClr val="bg2">
                  <a:tint val="98000"/>
                  <a:hueMod val="88000"/>
                  <a:satMod val="148000"/>
                  <a:lumMod val="150000"/>
                </a:schemeClr>
              </a:gs>
              <a:gs pos="100000">
                <a:schemeClr val="bg2">
                  <a:shade val="92000"/>
                  <a:hueMod val="104000"/>
                  <a:satMod val="140000"/>
                  <a:lumMod val="68000"/>
                </a:schemeClr>
              </a:gs>
            </a:gsLst>
            <a:lin ang="5040000" scaled="0"/>
          </a:gradFill>
        </p:spPr>
        <p:txBody>
          <a:bodyPr>
            <a:normAutofit fontScale="90000"/>
          </a:bodyPr>
          <a:lstStyle/>
          <a:p>
            <a:pPr algn="ctr"/>
            <a:r>
              <a:rPr lang="id-ID" sz="2400" b="1" dirty="0" smtClean="0"/>
              <a:t>RENCANA KERJA</a:t>
            </a:r>
            <a:br>
              <a:rPr lang="id-ID" sz="2400" b="1" dirty="0" smtClean="0"/>
            </a:br>
            <a:r>
              <a:rPr lang="id-ID" sz="2400" b="1" dirty="0" smtClean="0"/>
              <a:t>Program </a:t>
            </a:r>
            <a:r>
              <a:rPr lang="id-ID" sz="2400" b="1" dirty="0"/>
              <a:t>Promosi Kesehatan dan Pemberdayaan Masyarakat</a:t>
            </a:r>
            <a:br>
              <a:rPr lang="id-ID" sz="2400" b="1" dirty="0"/>
            </a:br>
            <a:r>
              <a:rPr lang="id-ID" sz="2400" b="1" dirty="0"/>
              <a:t>Kabupaten Sumedang </a:t>
            </a:r>
            <a:r>
              <a:rPr lang="id-ID" sz="2400" b="1" dirty="0" smtClean="0"/>
              <a:t>Tahun 2018</a:t>
            </a:r>
            <a:endParaRPr lang="id-ID" sz="2400" b="1" dirty="0"/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577271" y="1363902"/>
          <a:ext cx="1106400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399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92073"/>
          </a:xfrm>
          <a:gradFill>
            <a:gsLst>
              <a:gs pos="0">
                <a:schemeClr val="bg2">
                  <a:tint val="98000"/>
                  <a:hueMod val="88000"/>
                  <a:satMod val="148000"/>
                  <a:lumMod val="150000"/>
                </a:schemeClr>
              </a:gs>
              <a:gs pos="100000">
                <a:schemeClr val="bg2">
                  <a:shade val="92000"/>
                  <a:hueMod val="104000"/>
                  <a:satMod val="140000"/>
                  <a:lumMod val="68000"/>
                </a:schemeClr>
              </a:gs>
            </a:gsLst>
            <a:lin ang="5040000" scaled="0"/>
          </a:gradFill>
        </p:spPr>
        <p:txBody>
          <a:bodyPr>
            <a:normAutofit fontScale="90000"/>
          </a:bodyPr>
          <a:lstStyle/>
          <a:p>
            <a:pPr algn="ctr"/>
            <a:r>
              <a:rPr lang="id-ID" sz="2400" b="1" dirty="0" smtClean="0"/>
              <a:t>KEGIATAN INOVATIF DAN INTERVENSI INTEGRASI</a:t>
            </a:r>
            <a:br>
              <a:rPr lang="id-ID" sz="2400" b="1" dirty="0" smtClean="0"/>
            </a:br>
            <a:r>
              <a:rPr lang="id-ID" sz="2400" b="1" dirty="0" smtClean="0"/>
              <a:t>Program </a:t>
            </a:r>
            <a:r>
              <a:rPr lang="id-ID" sz="2400" b="1" dirty="0"/>
              <a:t>Promosi Kesehatan dan Pemberdayaan Masyarakat</a:t>
            </a:r>
            <a:br>
              <a:rPr lang="id-ID" sz="2400" b="1" dirty="0"/>
            </a:br>
            <a:r>
              <a:rPr lang="id-ID" sz="2400" b="1" dirty="0"/>
              <a:t>Kabupaten Sumedang </a:t>
            </a:r>
            <a:r>
              <a:rPr lang="id-ID" sz="2400" b="1" dirty="0" smtClean="0"/>
              <a:t>Tahun 2018</a:t>
            </a:r>
            <a:endParaRPr lang="id-ID" sz="2400" b="1" dirty="0"/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577271" y="1363902"/>
          <a:ext cx="1106400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090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9402868"/>
              </p:ext>
            </p:extLst>
          </p:nvPr>
        </p:nvGraphicFramePr>
        <p:xfrm>
          <a:off x="1036320" y="1975104"/>
          <a:ext cx="5059680" cy="3282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0615565"/>
              </p:ext>
            </p:extLst>
          </p:nvPr>
        </p:nvGraphicFramePr>
        <p:xfrm>
          <a:off x="6210300" y="1889760"/>
          <a:ext cx="5128260" cy="3368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057400" y="609600"/>
            <a:ext cx="8001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TREND PERSENTASE CAKUPAN TEMPAT-TEMPAT UMUM (TTU) DAN TEMPAT PENGOLAHAN MAKANAN (TPM) YANG MEMENUHI SYARAT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DI KABUPATEN SUMEDANG TAHUN 2014-2017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744067"/>
            <a:ext cx="3276600" cy="56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8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609600"/>
            <a:ext cx="8001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TREND PERSENTASE CAKUPAN AIR MINUM YANG BERKUALITAS DAN KUALITAS AIR MINUM YANG MEMENUHI SYARAT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DI KABUPATEN SUMEDANG TAHUN 2014-2017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744067"/>
            <a:ext cx="3276600" cy="560168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3060738"/>
              </p:ext>
            </p:extLst>
          </p:nvPr>
        </p:nvGraphicFramePr>
        <p:xfrm>
          <a:off x="6210300" y="1999488"/>
          <a:ext cx="4920996" cy="325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9197346"/>
              </p:ext>
            </p:extLst>
          </p:nvPr>
        </p:nvGraphicFramePr>
        <p:xfrm>
          <a:off x="890016" y="1999488"/>
          <a:ext cx="5129784" cy="325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97707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609600"/>
            <a:ext cx="8001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TREND PERSENTASE CAKUPAN AIR MINUM YANG BERKUALITAS DAN KUALITAS AIR MINUM YANG MEMENUHI SYARAT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DI KABUPATEN SUMEDANG TAHUN 2014-2017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744067"/>
            <a:ext cx="3276600" cy="560168"/>
          </a:xfrm>
          <a:prstGeom prst="rect">
            <a:avLst/>
          </a:prstGeom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0504656"/>
              </p:ext>
            </p:extLst>
          </p:nvPr>
        </p:nvGraphicFramePr>
        <p:xfrm>
          <a:off x="6210300" y="1975104"/>
          <a:ext cx="4994148" cy="3282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9473741"/>
              </p:ext>
            </p:extLst>
          </p:nvPr>
        </p:nvGraphicFramePr>
        <p:xfrm>
          <a:off x="902208" y="1926336"/>
          <a:ext cx="5117592" cy="3331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926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1629226"/>
              </p:ext>
            </p:extLst>
          </p:nvPr>
        </p:nvGraphicFramePr>
        <p:xfrm>
          <a:off x="792480" y="2048256"/>
          <a:ext cx="5265420" cy="3438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559588"/>
              </p:ext>
            </p:extLst>
          </p:nvPr>
        </p:nvGraphicFramePr>
        <p:xfrm>
          <a:off x="6210300" y="1999488"/>
          <a:ext cx="5152644" cy="3486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057400" y="609600"/>
            <a:ext cx="8001000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TREND PERSENTASE CAKUPAN AIR MINUM YANG BERKUALITAS DAN KUALITAS AIR MINUM YANG MEMENUHI SYARAT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DI KABUPATEN SUMEDANG TAHUN 2014-2017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744067"/>
            <a:ext cx="3276600" cy="56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20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064845"/>
              </p:ext>
            </p:extLst>
          </p:nvPr>
        </p:nvGraphicFramePr>
        <p:xfrm>
          <a:off x="929640" y="4343401"/>
          <a:ext cx="4877888" cy="2309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1699146"/>
              </p:ext>
            </p:extLst>
          </p:nvPr>
        </p:nvGraphicFramePr>
        <p:xfrm>
          <a:off x="6096000" y="4419601"/>
          <a:ext cx="4770120" cy="2252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3873131"/>
              </p:ext>
            </p:extLst>
          </p:nvPr>
        </p:nvGraphicFramePr>
        <p:xfrm>
          <a:off x="838200" y="1828800"/>
          <a:ext cx="4936671" cy="2495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6057715"/>
              </p:ext>
            </p:extLst>
          </p:nvPr>
        </p:nvGraphicFramePr>
        <p:xfrm>
          <a:off x="6096000" y="1752601"/>
          <a:ext cx="4648200" cy="2571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1295400"/>
            <a:ext cx="3276600" cy="56016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57400" y="609601"/>
            <a:ext cx="800100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TREND PERSENTASE CAKUPAN PILAR-PILAT STBM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DI KABUPATEN SUMEDANG TAHUN 2014-2017</a:t>
            </a:r>
          </a:p>
        </p:txBody>
      </p:sp>
    </p:spTree>
    <p:extLst>
      <p:ext uri="{BB962C8B-B14F-4D97-AF65-F5344CB8AC3E}">
        <p14:creationId xmlns:p14="http://schemas.microsoft.com/office/powerpoint/2010/main" val="76733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19212721"/>
              </p:ext>
            </p:extLst>
          </p:nvPr>
        </p:nvGraphicFramePr>
        <p:xfrm>
          <a:off x="3276601" y="990600"/>
          <a:ext cx="5995309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/>
          <p:cNvGrpSpPr/>
          <p:nvPr/>
        </p:nvGrpSpPr>
        <p:grpSpPr>
          <a:xfrm>
            <a:off x="2514600" y="4182070"/>
            <a:ext cx="7467600" cy="2371130"/>
            <a:chOff x="990600" y="3886200"/>
            <a:chExt cx="7467600" cy="2371130"/>
          </a:xfrm>
        </p:grpSpPr>
        <p:sp>
          <p:nvSpPr>
            <p:cNvPr id="10" name="Rectangle 9"/>
            <p:cNvSpPr/>
            <p:nvPr/>
          </p:nvSpPr>
          <p:spPr>
            <a:xfrm>
              <a:off x="2895600" y="4486364"/>
              <a:ext cx="3717471" cy="1309301"/>
            </a:xfrm>
            <a:prstGeom prst="rect">
              <a:avLst/>
            </a:prstGeom>
            <a:noFill/>
            <a:ln w="76200" cmpd="thinThick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90600" y="3886200"/>
              <a:ext cx="7467600" cy="1200329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/>
                <a:t>Dalam</a:t>
              </a:r>
              <a:r>
                <a:rPr lang="en-US" b="1" dirty="0"/>
                <a:t> </a:t>
              </a:r>
              <a:r>
                <a:rPr lang="en-US" b="1" dirty="0" err="1"/>
                <a:t>pencapaian</a:t>
              </a:r>
              <a:r>
                <a:rPr lang="en-US" b="1" dirty="0"/>
                <a:t> Target </a:t>
              </a:r>
              <a:r>
                <a:rPr lang="en-US" b="1" dirty="0" err="1"/>
                <a:t>tersebut</a:t>
              </a:r>
              <a:r>
                <a:rPr lang="en-US" b="1" dirty="0"/>
                <a:t> </a:t>
              </a:r>
              <a:r>
                <a:rPr lang="en-US" b="1" dirty="0" err="1"/>
                <a:t>terkendala</a:t>
              </a:r>
              <a:r>
                <a:rPr lang="en-US" b="1" dirty="0"/>
                <a:t> </a:t>
              </a:r>
              <a:r>
                <a:rPr lang="en-US" b="1" dirty="0" err="1"/>
                <a:t>dengan</a:t>
              </a:r>
              <a:r>
                <a:rPr lang="en-US" b="1" dirty="0"/>
                <a:t> </a:t>
              </a:r>
              <a:r>
                <a:rPr lang="en-US" b="1" dirty="0" err="1"/>
                <a:t>masalah</a:t>
              </a:r>
              <a:r>
                <a:rPr lang="en-US" b="1" dirty="0"/>
                <a:t> </a:t>
              </a:r>
              <a:r>
                <a:rPr lang="en-US" b="1" dirty="0" err="1"/>
                <a:t>sumber</a:t>
              </a:r>
              <a:r>
                <a:rPr lang="en-US" b="1" dirty="0"/>
                <a:t> </a:t>
              </a:r>
              <a:r>
                <a:rPr lang="en-US" b="1" dirty="0" err="1"/>
                <a:t>daya</a:t>
              </a:r>
              <a:r>
                <a:rPr lang="en-US" b="1" dirty="0"/>
                <a:t> </a:t>
              </a:r>
              <a:r>
                <a:rPr lang="en-US" b="1" dirty="0" err="1"/>
                <a:t>kesehatan</a:t>
              </a:r>
              <a:r>
                <a:rPr lang="en-US" b="1" dirty="0"/>
                <a:t> </a:t>
              </a:r>
              <a:r>
                <a:rPr lang="en-US" b="1" dirty="0" err="1"/>
                <a:t>terutama</a:t>
              </a:r>
              <a:r>
                <a:rPr lang="en-US" b="1" dirty="0"/>
                <a:t> </a:t>
              </a:r>
              <a:r>
                <a:rPr lang="en-US" b="1" dirty="0" err="1"/>
                <a:t>tenaga</a:t>
              </a:r>
              <a:r>
                <a:rPr lang="en-US" b="1" dirty="0"/>
                <a:t> sanitarian yang </a:t>
              </a:r>
              <a:r>
                <a:rPr lang="en-US" b="1" dirty="0" err="1"/>
                <a:t>masih</a:t>
              </a:r>
              <a:r>
                <a:rPr lang="en-US" b="1" dirty="0"/>
                <a:t> </a:t>
              </a:r>
              <a:r>
                <a:rPr lang="en-US" b="1" dirty="0" err="1"/>
                <a:t>sangat</a:t>
              </a:r>
              <a:r>
                <a:rPr lang="en-US" b="1" dirty="0"/>
                <a:t> </a:t>
              </a:r>
              <a:r>
                <a:rPr lang="en-US" b="1" dirty="0" err="1"/>
                <a:t>kurang</a:t>
              </a:r>
              <a:r>
                <a:rPr lang="en-US" b="1" dirty="0"/>
                <a:t>, </a:t>
              </a:r>
              <a:r>
                <a:rPr lang="en-US" b="1" dirty="0" err="1"/>
                <a:t>dari</a:t>
              </a:r>
              <a:r>
                <a:rPr lang="en-US" b="1" dirty="0"/>
                <a:t> 35 </a:t>
              </a:r>
              <a:r>
                <a:rPr lang="en-US" b="1" dirty="0" err="1"/>
                <a:t>puskesmas</a:t>
              </a:r>
              <a:r>
                <a:rPr lang="en-US" b="1" dirty="0"/>
                <a:t> yang </a:t>
              </a:r>
              <a:r>
                <a:rPr lang="en-US" b="1" dirty="0" err="1"/>
                <a:t>ada</a:t>
              </a:r>
              <a:r>
                <a:rPr lang="en-US" b="1" dirty="0"/>
                <a:t> </a:t>
              </a:r>
              <a:r>
                <a:rPr lang="en-US" b="1" dirty="0" err="1"/>
                <a:t>hanya</a:t>
              </a:r>
              <a:r>
                <a:rPr lang="en-US" b="1" dirty="0"/>
                <a:t> 25 </a:t>
              </a:r>
              <a:r>
                <a:rPr lang="en-US" b="1" dirty="0" err="1"/>
                <a:t>puskesmas</a:t>
              </a:r>
              <a:r>
                <a:rPr lang="en-US" b="1" dirty="0"/>
                <a:t> yang </a:t>
              </a:r>
              <a:r>
                <a:rPr lang="en-US" b="1" dirty="0" err="1"/>
                <a:t>memiliki</a:t>
              </a:r>
              <a:r>
                <a:rPr lang="en-US" b="1" dirty="0"/>
                <a:t> </a:t>
              </a:r>
              <a:r>
                <a:rPr lang="en-US" b="1" dirty="0" err="1"/>
                <a:t>tenaga</a:t>
              </a:r>
              <a:r>
                <a:rPr lang="en-US" b="1" dirty="0"/>
                <a:t> sanitarian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95400" y="5334000"/>
              <a:ext cx="3429000" cy="92333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35 </a:t>
              </a:r>
              <a:r>
                <a:rPr lang="en-US" b="1" dirty="0" err="1"/>
                <a:t>Puskesmas</a:t>
              </a:r>
              <a:r>
                <a:rPr lang="en-US" b="1" dirty="0"/>
                <a:t> </a:t>
              </a:r>
              <a:r>
                <a:rPr lang="en-US" b="1" dirty="0" err="1"/>
                <a:t>Belum</a:t>
              </a:r>
              <a:r>
                <a:rPr lang="en-US" b="1" dirty="0"/>
                <a:t> </a:t>
              </a:r>
              <a:r>
                <a:rPr lang="en-US" b="1" dirty="0" err="1"/>
                <a:t>Memiliki</a:t>
              </a:r>
              <a:r>
                <a:rPr lang="en-US" b="1" dirty="0"/>
                <a:t> </a:t>
              </a:r>
              <a:r>
                <a:rPr lang="en-US" b="1" dirty="0" err="1"/>
                <a:t>Sarana</a:t>
              </a:r>
              <a:r>
                <a:rPr lang="en-US" b="1" dirty="0"/>
                <a:t> </a:t>
              </a:r>
              <a:r>
                <a:rPr lang="en-US" b="1" dirty="0" err="1"/>
                <a:t>Limbah</a:t>
              </a:r>
              <a:r>
                <a:rPr lang="en-US" b="1" dirty="0"/>
                <a:t> </a:t>
              </a:r>
              <a:r>
                <a:rPr lang="en-US" b="1" dirty="0" err="1"/>
                <a:t>Medis</a:t>
              </a:r>
              <a:r>
                <a:rPr lang="en-US" b="1" dirty="0"/>
                <a:t>  </a:t>
              </a:r>
              <a:r>
                <a:rPr lang="en-US" b="1" dirty="0" err="1"/>
                <a:t>yg</a:t>
              </a:r>
              <a:r>
                <a:rPr lang="en-US" b="1" dirty="0"/>
                <a:t> </a:t>
              </a:r>
              <a:r>
                <a:rPr lang="en-US" b="1" dirty="0" err="1"/>
                <a:t>Memenuhi</a:t>
              </a:r>
              <a:r>
                <a:rPr lang="en-US" b="1" dirty="0"/>
                <a:t> </a:t>
              </a:r>
              <a:r>
                <a:rPr lang="en-US" b="1" dirty="0" err="1"/>
                <a:t>Syarat</a:t>
              </a:r>
              <a:endParaRPr lang="en-US" b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81600" y="5334000"/>
              <a:ext cx="2862943" cy="92333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32 </a:t>
              </a:r>
              <a:r>
                <a:rPr lang="en-US" b="1" dirty="0" err="1"/>
                <a:t>Puskesmas</a:t>
              </a:r>
              <a:r>
                <a:rPr lang="en-US" b="1" dirty="0"/>
                <a:t> </a:t>
              </a:r>
              <a:r>
                <a:rPr lang="en-US" b="1" dirty="0" err="1"/>
                <a:t>Belum</a:t>
              </a:r>
              <a:r>
                <a:rPr lang="en-US" b="1" dirty="0"/>
                <a:t> </a:t>
              </a:r>
              <a:r>
                <a:rPr lang="en-US" b="1" dirty="0" err="1"/>
                <a:t>Memiliki</a:t>
              </a:r>
              <a:r>
                <a:rPr lang="en-US" b="1" dirty="0"/>
                <a:t> IPAL </a:t>
              </a:r>
              <a:r>
                <a:rPr lang="en-US" b="1" dirty="0" err="1"/>
                <a:t>yg</a:t>
              </a:r>
              <a:r>
                <a:rPr lang="en-US" b="1" dirty="0"/>
                <a:t> </a:t>
              </a:r>
              <a:r>
                <a:rPr lang="en-US" b="1" dirty="0" err="1"/>
                <a:t>Memenuhi</a:t>
              </a:r>
              <a:r>
                <a:rPr lang="en-US" b="1" dirty="0"/>
                <a:t> </a:t>
              </a:r>
              <a:r>
                <a:rPr lang="en-US" b="1" dirty="0" err="1"/>
                <a:t>Syarat</a:t>
              </a:r>
              <a:endParaRPr lang="en-US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247900" y="685801"/>
            <a:ext cx="2171700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MASALAH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3576936"/>
            <a:ext cx="2171700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Prioritas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41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750563911"/>
              </p:ext>
            </p:extLst>
          </p:nvPr>
        </p:nvGraphicFramePr>
        <p:xfrm>
          <a:off x="2590800" y="1295400"/>
          <a:ext cx="73152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247900" y="605136"/>
            <a:ext cx="3771900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PEMECAHAN MASALAH</a:t>
            </a:r>
          </a:p>
        </p:txBody>
      </p:sp>
    </p:spTree>
    <p:extLst>
      <p:ext uri="{BB962C8B-B14F-4D97-AF65-F5344CB8AC3E}">
        <p14:creationId xmlns:p14="http://schemas.microsoft.com/office/powerpoint/2010/main" val="7240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7900" y="605136"/>
            <a:ext cx="3771900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KEGIATAN INOVATIF</a:t>
            </a:r>
          </a:p>
        </p:txBody>
      </p:sp>
      <p:graphicFrame>
        <p:nvGraphicFramePr>
          <p:cNvPr id="3" name="Diagram 2"/>
          <p:cNvGraphicFramePr/>
          <p:nvPr>
            <p:extLst/>
          </p:nvPr>
        </p:nvGraphicFramePr>
        <p:xfrm>
          <a:off x="2247900" y="1676400"/>
          <a:ext cx="75819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7043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2438400" y="2362200"/>
          <a:ext cx="74676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24200" y="1221432"/>
            <a:ext cx="6019800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INTERVENSI INTEGRASI</a:t>
            </a:r>
          </a:p>
        </p:txBody>
      </p:sp>
    </p:spTree>
    <p:extLst>
      <p:ext uri="{BB962C8B-B14F-4D97-AF65-F5344CB8AC3E}">
        <p14:creationId xmlns:p14="http://schemas.microsoft.com/office/powerpoint/2010/main" val="218649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2462465"/>
              </p:ext>
            </p:extLst>
          </p:nvPr>
        </p:nvGraphicFramePr>
        <p:xfrm>
          <a:off x="1752600" y="762001"/>
          <a:ext cx="8610600" cy="60114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2588"/>
                <a:gridCol w="1875123"/>
                <a:gridCol w="2658990"/>
                <a:gridCol w="848613"/>
                <a:gridCol w="2885286"/>
              </a:tblGrid>
              <a:tr h="3352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No.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Sasaran</a:t>
                      </a:r>
                      <a:r>
                        <a:rPr lang="en-US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Program/ </a:t>
                      </a:r>
                      <a:r>
                        <a:rPr lang="en-US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Kegiatan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Indikator Kinerja</a:t>
                      </a:r>
                      <a:endParaRPr lang="en-US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Target</a:t>
                      </a:r>
                      <a:endParaRPr lang="en-US" sz="12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Kegiatan</a:t>
                      </a:r>
                      <a:endParaRPr lang="en-US" sz="12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 anchor="ctr"/>
                </a:tc>
              </a:tr>
              <a:tr h="7605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Penyehatan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Lingkungan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Tempat-tempat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Umun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(TTU)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Tempat</a:t>
                      </a:r>
                      <a:r>
                        <a:rPr lang="en-US" sz="11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Pengelolaan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Makanan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Cakupan Pembinaan dan  IKL Tempat-Tempat Umum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Cakupan Pembinaan dan  IKL Tempat Pengelolaan Makanan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Terselenggaranya pelatihan kemanan pangan bagi pengelola industry rumah tangga (PIRT) 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</a:tr>
              <a:tr h="15323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Manajemen faktor resiko penyakit berbasis lingkungan 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Terselenggaranya pelatihan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Pelatihan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manajemen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faktor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resiko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bagi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aparat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desa</a:t>
                      </a:r>
                      <a:endParaRPr lang="en-US" sz="11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Pelatihan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manajemen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faktor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resiko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di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tempat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kerja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pebentukan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GP2SP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Pelatihan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manajemen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faktor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resiko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di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tempat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kerja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perencanaaan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05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GP2SP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Pelatihan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manajemen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faktor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resiko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pembinaan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klab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10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olah</a:t>
                      </a: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raga</a:t>
                      </a:r>
                      <a:endParaRPr lang="en-US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</a:tr>
              <a:tr h="5675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Percempatan sanitasi pemukiman 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Komitmen bersama untuk koordinasi dan monitoring terhadap progres pembangunan sanitasi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Meningkatnya pengetahuan aparatur tentang city sanitation summit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</a:tr>
              <a:tr h="3745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Pengamanan air minum rumah tangga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Terselenggaranya warkshop pengamanan air minum rumah tangga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Terwujudnya warkshop pengamanan air minum rumah tangga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</a:tr>
              <a:tr h="3745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Penanganan Limbah Medis Padat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Cakupan penanganan limbah medis padat di Puskesmas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Limbah medis yang dihasilkan di setiap puskesmas dapat dikelola secara aman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</a:tr>
              <a:tr h="3745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Pengadaan IPAL Puskesmas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Cakupan Puskesmas yang mengelola limbah medis cair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en-US" sz="1050" b="1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puskesmas</a:t>
                      </a:r>
                      <a:endParaRPr lang="en-US" sz="105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Pembangunan IPAL di 3 puskesmas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</a:tr>
              <a:tr h="7605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Penyehatan Lingkungan Permukiman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Persentase akses dan cakupan KualitasMinum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Persentase akses dan cakupan Sarana Sanitasi Rumah Tangga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87%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93.83%</a:t>
                      </a:r>
                      <a:endParaRPr lang="en-US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</a:tr>
              <a:tr h="3745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Percepatan dan Penguatan STBM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Persentase 5 Pilar STBM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</a:tr>
              <a:tr h="3745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Percepatan Sanitasi Permukiman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Pesentaase Desa ODF</a:t>
                      </a:r>
                    </a:p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cakupan tatanan Kabupaten Sehat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57%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tatanan</a:t>
                      </a:r>
                      <a:endParaRPr lang="en-US" sz="1100" b="1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1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1682" marR="51682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790700" y="224136"/>
            <a:ext cx="5524500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RENCANA KEGIATAN TAHUN 2018</a:t>
            </a:r>
          </a:p>
        </p:txBody>
      </p:sp>
    </p:spTree>
    <p:extLst>
      <p:ext uri="{BB962C8B-B14F-4D97-AF65-F5344CB8AC3E}">
        <p14:creationId xmlns:p14="http://schemas.microsoft.com/office/powerpoint/2010/main" val="367798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5331844"/>
              </p:ext>
            </p:extLst>
          </p:nvPr>
        </p:nvGraphicFramePr>
        <p:xfrm>
          <a:off x="777240" y="0"/>
          <a:ext cx="10881359" cy="3486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047942"/>
              </p:ext>
            </p:extLst>
          </p:nvPr>
        </p:nvGraphicFramePr>
        <p:xfrm>
          <a:off x="579120" y="3330416"/>
          <a:ext cx="10850880" cy="3367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081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7365155"/>
              </p:ext>
            </p:extLst>
          </p:nvPr>
        </p:nvGraphicFramePr>
        <p:xfrm>
          <a:off x="266699" y="243840"/>
          <a:ext cx="11658601" cy="3002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4789475"/>
              </p:ext>
            </p:extLst>
          </p:nvPr>
        </p:nvGraphicFramePr>
        <p:xfrm>
          <a:off x="396240" y="3383280"/>
          <a:ext cx="11460480" cy="28270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487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TRIMS ppt\images-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3055" y="1079754"/>
            <a:ext cx="6803707" cy="407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</TotalTime>
  <Words>1514</Words>
  <Application>Microsoft Office PowerPoint</Application>
  <PresentationFormat>Widescreen</PresentationFormat>
  <Paragraphs>364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Calibri</vt:lpstr>
      <vt:lpstr>Century Gothic</vt:lpstr>
      <vt:lpstr>Symbol</vt:lpstr>
      <vt:lpstr>Times New Roman</vt:lpstr>
      <vt:lpstr>Wingdings</vt:lpstr>
      <vt:lpstr>Wingdings 3</vt:lpstr>
      <vt:lpstr>Ion</vt:lpstr>
      <vt:lpstr>EVALUASI 2017 &amp; RENCANA 2018  BIDANG KESMAS</vt:lpstr>
      <vt:lpstr>PowerPoint Presentation</vt:lpstr>
      <vt:lpstr>IDENTIFIKASI MASALAH KESEHATAN KELUARGA DAN GIZI (DATABASE 2016-2017)</vt:lpstr>
      <vt:lpstr>MASALAH KESEHATAN IBU DAN BAYI KAB SUMEDANG</vt:lpstr>
      <vt:lpstr>IDENTIFIKASI PENYEBAB MASALAH</vt:lpstr>
      <vt:lpstr>RENCANA KEGIATAN TAHUN 2018 </vt:lpstr>
      <vt:lpstr>KEGIATAN PEMBERDAYAAN MASYARAKAT DALAM PEMANTAUAN MINUM TTD/FE </vt:lpstr>
      <vt:lpstr>KEGIATAN PENDUKUNG</vt:lpstr>
      <vt:lpstr>PowerPoint Presentation</vt:lpstr>
      <vt:lpstr>Target Program Promosi Kesehatan dan Pemberdayaan Masyarakat Kabupaten Sumedang Tahun 2017</vt:lpstr>
      <vt:lpstr>Pencapaian strata desa siaga AKTIF   kabupaten sumedang tahun 2017</vt:lpstr>
      <vt:lpstr>Pencapaian strata POSYANDU  kabupaten sumedang tahun 2017</vt:lpstr>
      <vt:lpstr>Pencapaian CAKUPAN PHBS TATANAN RUMAH TANGGA  kabupaten sumedang tahun 2017</vt:lpstr>
      <vt:lpstr>MASALAH DAN HAMBATAN Program Promosi Kesehatan dan Pemberdayaan Masyarakat Kabupaten Sumedang Tahun 2017</vt:lpstr>
      <vt:lpstr>RENCANA KERJA Program Promosi Kesehatan dan Pemberdayaan Masyarakat Kabupaten Sumedang Tahun 2018</vt:lpstr>
      <vt:lpstr>KEGIATAN INOVATIF DAN INTERVENSI INTEGRASI Program Promosi Kesehatan dan Pemberdayaan Masyarakat Kabupaten Sumedang Tahun 2018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44</cp:revision>
  <dcterms:created xsi:type="dcterms:W3CDTF">2014-09-12T17:24:29Z</dcterms:created>
  <dcterms:modified xsi:type="dcterms:W3CDTF">2018-02-09T09:43:42Z</dcterms:modified>
</cp:coreProperties>
</file>