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3" r:id="rId2"/>
    <p:sldMasterId id="2147483745" r:id="rId3"/>
  </p:sldMasterIdLst>
  <p:notesMasterIdLst>
    <p:notesMasterId r:id="rId27"/>
  </p:notesMasterIdLst>
  <p:handoutMasterIdLst>
    <p:handoutMasterId r:id="rId28"/>
  </p:handoutMasterIdLst>
  <p:sldIdLst>
    <p:sldId id="256" r:id="rId4"/>
    <p:sldId id="267" r:id="rId5"/>
    <p:sldId id="268" r:id="rId6"/>
    <p:sldId id="258" r:id="rId7"/>
    <p:sldId id="259" r:id="rId8"/>
    <p:sldId id="276" r:id="rId9"/>
    <p:sldId id="275" r:id="rId10"/>
    <p:sldId id="277" r:id="rId11"/>
    <p:sldId id="278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79" r:id="rId25"/>
    <p:sldId id="274" r:id="rId26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2765CFD-16D3-4ED5-A00B-2286464B6754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61FDB6D8-EF84-41E3-9145-5E5737EE5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78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4988B8B-3E64-4284-A761-BD085D0DC0C7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4FB90B0-42BB-487F-BA94-99525AE34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8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9F1EE18-A37A-4CF8-BFED-A6049E71B8FA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029200"/>
          </a:xfrm>
          <a:gradFill flip="none" rotWithShape="1">
            <a:lin ang="81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IMPLEMENTASI APLIKASI SPM BERBASIS WEB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81600"/>
            <a:ext cx="9144000" cy="14478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</a:rPr>
              <a:t>KA.SUBAG PROGRAM DINAS KESEHATAN</a:t>
            </a:r>
          </a:p>
          <a:p>
            <a:r>
              <a:rPr lang="en-US" sz="2000" i="1" dirty="0" smtClean="0">
                <a:solidFill>
                  <a:schemeClr val="bg1"/>
                </a:solidFill>
              </a:rPr>
              <a:t>KABUPATEN SUMEDANG</a:t>
            </a:r>
          </a:p>
          <a:p>
            <a:endParaRPr lang="en-US" sz="2000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(SIK)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tatanan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SIK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. </a:t>
            </a:r>
            <a:r>
              <a:rPr lang="en-US" dirty="0" err="1"/>
              <a:t>Pengembangan</a:t>
            </a:r>
            <a:r>
              <a:rPr lang="en-US" dirty="0"/>
              <a:t> SIK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hendaknya</a:t>
            </a:r>
            <a:r>
              <a:rPr lang="en-US" dirty="0"/>
              <a:t> </a:t>
            </a:r>
            <a:r>
              <a:rPr lang="en-US" dirty="0" err="1"/>
              <a:t>diselenggarakan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konteksnya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penataan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jelasnya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data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dikelola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SIK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.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pula </a:t>
            </a:r>
            <a:r>
              <a:rPr lang="en-US" dirty="0" err="1"/>
              <a:t>diketahui</a:t>
            </a:r>
            <a:r>
              <a:rPr lang="en-US" dirty="0"/>
              <a:t>  </a:t>
            </a:r>
            <a:r>
              <a:rPr lang="en-US" dirty="0" err="1"/>
              <a:t>urutan</a:t>
            </a:r>
            <a:r>
              <a:rPr lang="en-US" dirty="0"/>
              <a:t> </a:t>
            </a:r>
            <a:r>
              <a:rPr lang="en-US" dirty="0" err="1"/>
              <a:t>prioritasnya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SIK yang </a:t>
            </a:r>
            <a:r>
              <a:rPr lang="en-US" dirty="0" err="1"/>
              <a:t>dikembangkan</a:t>
            </a:r>
            <a:r>
              <a:rPr lang="en-US" dirty="0"/>
              <a:t> pun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dicapai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betahap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mengelola</a:t>
            </a:r>
            <a:r>
              <a:rPr lang="en-US" dirty="0"/>
              <a:t> 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data yang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(</a:t>
            </a:r>
            <a:r>
              <a:rPr lang="en-US" i="1" dirty="0"/>
              <a:t>critical success factor</a:t>
            </a:r>
            <a:r>
              <a:rPr lang="en-US" i="1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hakikatnya</a:t>
            </a:r>
            <a:r>
              <a:rPr lang="en-US" dirty="0"/>
              <a:t> SIK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SIK </a:t>
            </a:r>
            <a:r>
              <a:rPr lang="en-US" dirty="0" err="1"/>
              <a:t>merupakan</a:t>
            </a:r>
            <a:r>
              <a:rPr lang="en-US" dirty="0"/>
              <a:t> 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fungsional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yang </a:t>
            </a:r>
            <a:r>
              <a:rPr lang="en-US" dirty="0" err="1"/>
              <a:t>komprehensif</a:t>
            </a:r>
            <a:r>
              <a:rPr lang="en-US" dirty="0"/>
              <a:t>,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terpadu</a:t>
            </a:r>
            <a:r>
              <a:rPr lang="en-US" dirty="0"/>
              <a:t>,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kuratif</a:t>
            </a:r>
            <a:r>
              <a:rPr lang="en-US" dirty="0"/>
              <a:t>, </a:t>
            </a:r>
            <a:r>
              <a:rPr lang="en-US" dirty="0" err="1"/>
              <a:t>preventif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rehabilitatif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.  SIK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mengupayakan</a:t>
            </a:r>
            <a:r>
              <a:rPr lang="en-US" dirty="0"/>
              <a:t> </a:t>
            </a:r>
            <a:r>
              <a:rPr lang="en-US" dirty="0" err="1"/>
              <a:t>dihasilkannya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4463356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DASAR HUKUM</a:t>
            </a:r>
            <a:endParaRPr lang="id-ID" b="1" dirty="0">
              <a:solidFill>
                <a:srgbClr val="0066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31323" r="11143" b="6539"/>
          <a:stretch/>
        </p:blipFill>
        <p:spPr bwMode="auto">
          <a:xfrm>
            <a:off x="642910" y="2204864"/>
            <a:ext cx="3696374" cy="1823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1" r="26952"/>
          <a:stretch/>
        </p:blipFill>
        <p:spPr bwMode="auto">
          <a:xfrm>
            <a:off x="5076056" y="282964"/>
            <a:ext cx="3672408" cy="628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85327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3286124"/>
            <a:ext cx="853646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>
                <a:solidFill>
                  <a:srgbClr val="006600"/>
                </a:solidFill>
              </a:rPr>
              <a:t>BAB XIV</a:t>
            </a:r>
          </a:p>
          <a:p>
            <a:pPr algn="ctr"/>
            <a:r>
              <a:rPr lang="id-ID" sz="2400" b="1" dirty="0">
                <a:solidFill>
                  <a:srgbClr val="006600"/>
                </a:solidFill>
              </a:rPr>
              <a:t>INFORMASI KESEHATAN</a:t>
            </a:r>
          </a:p>
          <a:p>
            <a:pPr algn="ctr"/>
            <a:r>
              <a:rPr lang="id-ID" sz="2400" dirty="0">
                <a:solidFill>
                  <a:srgbClr val="006600"/>
                </a:solidFill>
              </a:rPr>
              <a:t>Pasal 168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Untuk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menyelenggarakan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upaya kesehatan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yang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efektif </a:t>
            </a:r>
            <a:r>
              <a:rPr lang="fi-FI" sz="2200" dirty="0" smtClean="0">
                <a:solidFill>
                  <a:schemeClr val="accent6">
                    <a:lumMod val="50000"/>
                  </a:schemeClr>
                </a:solidFill>
              </a:rPr>
              <a:t>dan </a:t>
            </a:r>
            <a:r>
              <a:rPr lang="fi-FI" sz="2200" dirty="0">
                <a:solidFill>
                  <a:schemeClr val="accent6">
                    <a:lumMod val="50000"/>
                  </a:schemeClr>
                </a:solidFill>
              </a:rPr>
              <a:t>efisien diperlukan informasi kesehatan.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Informasi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kesehatan sebagaimana dimaksud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pada </a:t>
            </a:r>
            <a:r>
              <a:rPr lang="nn-NO" sz="2200" dirty="0" smtClean="0">
                <a:solidFill>
                  <a:schemeClr val="accent6">
                    <a:lumMod val="50000"/>
                  </a:schemeClr>
                </a:solidFill>
              </a:rPr>
              <a:t>ayat </a:t>
            </a:r>
            <a:r>
              <a:rPr lang="nn-NO" sz="2200" dirty="0">
                <a:solidFill>
                  <a:schemeClr val="accent6">
                    <a:lumMod val="50000"/>
                  </a:schemeClr>
                </a:solidFill>
              </a:rPr>
              <a:t>(1) dilakukan melalui sistem informasi dan </a:t>
            </a:r>
            <a:r>
              <a:rPr lang="nn-NO" sz="2200" dirty="0" smtClean="0">
                <a:solidFill>
                  <a:schemeClr val="accent6">
                    <a:lumMod val="50000"/>
                  </a:schemeClr>
                </a:solidFill>
              </a:rPr>
              <a:t>melalui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 lintas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sektor.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Ketentuan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lebih lanjut mengenai sistem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informasi sebagaimana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dimaksud pada ayat (2) diatur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dengan Peraturan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Pemerintah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id-ID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4" t="21520" r="13428" b="7555"/>
          <a:stretch/>
        </p:blipFill>
        <p:spPr bwMode="auto">
          <a:xfrm>
            <a:off x="2143108" y="357166"/>
            <a:ext cx="4857784" cy="2727756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780439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1974" y="1066800"/>
            <a:ext cx="6934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smtClean="0"/>
              <a:t>SPM BERBASIS WEB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Dinas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Kabupaten</a:t>
            </a:r>
            <a:r>
              <a:rPr lang="en-US" dirty="0" smtClean="0"/>
              <a:t> </a:t>
            </a:r>
            <a:r>
              <a:rPr lang="en-US" dirty="0" err="1" smtClean="0"/>
              <a:t>Sumedang</a:t>
            </a:r>
            <a:r>
              <a:rPr lang="en-US" dirty="0" smtClean="0"/>
              <a:t>, </a:t>
            </a:r>
            <a:r>
              <a:rPr lang="en-US" dirty="0" err="1" smtClean="0"/>
              <a:t>dikembangkan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di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ketersediaan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974" y="3034396"/>
            <a:ext cx="7086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Aplikasi</a:t>
            </a:r>
            <a:r>
              <a:rPr lang="en-US" dirty="0"/>
              <a:t> SPM BERBASIS WEB </a:t>
            </a:r>
            <a:r>
              <a:rPr lang="en-US" dirty="0" err="1" smtClean="0"/>
              <a:t>dirancang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petugas</a:t>
            </a:r>
            <a:r>
              <a:rPr lang="en-US" dirty="0"/>
              <a:t> </a:t>
            </a:r>
            <a:r>
              <a:rPr lang="en-US" dirty="0" err="1"/>
              <a:t>puskesmas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program di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 smtClean="0"/>
              <a:t>Dinas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khususnya</a:t>
            </a:r>
            <a:r>
              <a:rPr lang="en-US" dirty="0" smtClean="0"/>
              <a:t> yang </a:t>
            </a:r>
            <a:r>
              <a:rPr lang="en-US" dirty="0" err="1" smtClean="0"/>
              <a:t>berhubungan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SPM. </a:t>
            </a:r>
          </a:p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demikian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level paling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lancar</a:t>
            </a:r>
            <a:r>
              <a:rPr lang="en-US" dirty="0"/>
              <a:t>, </a:t>
            </a:r>
            <a:r>
              <a:rPr lang="en-US" dirty="0" err="1"/>
              <a:t>terstandar</a:t>
            </a:r>
            <a:r>
              <a:rPr lang="en-US" dirty="0"/>
              <a:t>,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diharapkan</a:t>
            </a:r>
            <a:r>
              <a:rPr lang="en-US" dirty="0"/>
              <a:t>.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pengelola</a:t>
            </a:r>
            <a:r>
              <a:rPr lang="en-US" dirty="0"/>
              <a:t> data/</a:t>
            </a:r>
            <a:r>
              <a:rPr lang="en-US" dirty="0" err="1"/>
              <a:t>informasi</a:t>
            </a:r>
            <a:r>
              <a:rPr lang="en-US" dirty="0"/>
              <a:t> di </a:t>
            </a:r>
            <a:r>
              <a:rPr lang="en-US" dirty="0" err="1"/>
              <a:t>daerah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tukar</a:t>
            </a:r>
            <a:r>
              <a:rPr lang="en-US" dirty="0"/>
              <a:t> </a:t>
            </a:r>
            <a:r>
              <a:rPr lang="en-US" dirty="0" err="1"/>
              <a:t>menukar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pengelola</a:t>
            </a:r>
            <a:r>
              <a:rPr lang="en-US" dirty="0"/>
              <a:t> data/</a:t>
            </a:r>
            <a:r>
              <a:rPr lang="en-US" dirty="0" err="1"/>
              <a:t>informasi</a:t>
            </a:r>
            <a:r>
              <a:rPr lang="en-US" dirty="0"/>
              <a:t> agar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siap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data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utuh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015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0" t="21624" r="42933" b="25741"/>
          <a:stretch/>
        </p:blipFill>
        <p:spPr bwMode="auto">
          <a:xfrm>
            <a:off x="1752600" y="990600"/>
            <a:ext cx="6019800" cy="5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Aplikasi</a:t>
            </a:r>
            <a:r>
              <a:rPr lang="en-US" sz="2400" dirty="0"/>
              <a:t> </a:t>
            </a:r>
            <a:r>
              <a:rPr lang="en-US" sz="2400" dirty="0" smtClean="0"/>
              <a:t>SPM BERBASIS WEB </a:t>
            </a:r>
            <a:r>
              <a:rPr lang="en-US" sz="2400" dirty="0" err="1" smtClean="0"/>
              <a:t>dibuat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 smtClean="0"/>
              <a:t>indikator</a:t>
            </a:r>
            <a:r>
              <a:rPr lang="en-US" sz="2400" dirty="0" smtClean="0"/>
              <a:t> yang </a:t>
            </a:r>
            <a:r>
              <a:rPr lang="en-US" sz="2400" dirty="0" err="1" smtClean="0"/>
              <a:t>ada</a:t>
            </a:r>
            <a:r>
              <a:rPr lang="en-US" sz="2400" dirty="0" smtClean="0"/>
              <a:t> di PMK RI No 43 </a:t>
            </a:r>
            <a:r>
              <a:rPr lang="en-US" sz="2400" dirty="0" err="1" smtClean="0"/>
              <a:t>Tahun</a:t>
            </a:r>
            <a:r>
              <a:rPr lang="en-US" sz="2400" dirty="0" smtClean="0"/>
              <a:t> 2016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Standar</a:t>
            </a:r>
            <a:r>
              <a:rPr lang="en-US" sz="2400" dirty="0" smtClean="0"/>
              <a:t> </a:t>
            </a:r>
            <a:r>
              <a:rPr lang="en-US" sz="2400" dirty="0" err="1" smtClean="0"/>
              <a:t>pelayanan</a:t>
            </a:r>
            <a:r>
              <a:rPr lang="en-US" sz="2400" dirty="0" smtClean="0"/>
              <a:t> Minimal </a:t>
            </a:r>
            <a:r>
              <a:rPr lang="en-US" sz="2400" dirty="0" err="1" smtClean="0"/>
              <a:t>bidang</a:t>
            </a:r>
            <a:r>
              <a:rPr lang="en-US" sz="2400" dirty="0" smtClean="0"/>
              <a:t>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5645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269605"/>
              </p:ext>
            </p:extLst>
          </p:nvPr>
        </p:nvGraphicFramePr>
        <p:xfrm>
          <a:off x="685800" y="1570037"/>
          <a:ext cx="7620000" cy="452596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46798"/>
                <a:gridCol w="1763540"/>
                <a:gridCol w="1618414"/>
                <a:gridCol w="1401539"/>
                <a:gridCol w="2389709"/>
              </a:tblGrid>
              <a:tr h="5768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</a:endParaRPr>
                    </a:p>
                    <a:p>
                      <a:pPr marL="8001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 dirty="0">
                          <a:effectLst/>
                        </a:rPr>
                        <a:t>NO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3355" marR="1047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J</a:t>
                      </a:r>
                      <a:r>
                        <a:rPr lang="en-US" sz="900" spc="5">
                          <a:effectLst/>
                        </a:rPr>
                        <a:t>E</a:t>
                      </a:r>
                      <a:r>
                        <a:rPr lang="en-US" sz="900" spc="-5">
                          <a:effectLst/>
                        </a:rPr>
                        <a:t>N</a:t>
                      </a:r>
                      <a:r>
                        <a:rPr lang="en-US" sz="900" spc="10">
                          <a:effectLst/>
                        </a:rPr>
                        <a:t>I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-2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L</a:t>
                      </a:r>
                      <a:r>
                        <a:rPr lang="en-US" sz="900" spc="-5">
                          <a:effectLst/>
                        </a:rPr>
                        <a:t>A</a:t>
                      </a:r>
                      <a:r>
                        <a:rPr lang="en-US" sz="900">
                          <a:effectLst/>
                        </a:rPr>
                        <a:t>Y</a:t>
                      </a:r>
                      <a:r>
                        <a:rPr lang="en-US" sz="900" spc="5">
                          <a:effectLst/>
                        </a:rPr>
                        <a:t>AN</a:t>
                      </a:r>
                      <a:r>
                        <a:rPr lang="en-US" sz="900" spc="-5">
                          <a:effectLst/>
                        </a:rPr>
                        <a:t>AN DA</a:t>
                      </a:r>
                      <a:r>
                        <a:rPr lang="en-US" sz="900" spc="15">
                          <a:effectLst/>
                        </a:rPr>
                        <a:t>S</a:t>
                      </a:r>
                      <a:r>
                        <a:rPr lang="en-US" sz="900" spc="-5">
                          <a:effectLst/>
                        </a:rPr>
                        <a:t>AR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28320" marR="135255" indent="-29400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M</a:t>
                      </a:r>
                      <a:r>
                        <a:rPr lang="en-US" sz="900" spc="5">
                          <a:effectLst/>
                        </a:rPr>
                        <a:t>U</a:t>
                      </a:r>
                      <a:r>
                        <a:rPr lang="en-US" sz="900" spc="-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U</a:t>
                      </a:r>
                      <a:endParaRPr lang="en-US" sz="800">
                        <a:effectLst/>
                      </a:endParaRPr>
                    </a:p>
                    <a:p>
                      <a:pPr marL="528320" marR="135255" indent="-29400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5">
                          <a:effectLst/>
                        </a:rPr>
                        <a:t>L</a:t>
                      </a:r>
                      <a:r>
                        <a:rPr lang="en-US" sz="900" spc="-5">
                          <a:effectLst/>
                        </a:rPr>
                        <a:t>A</a:t>
                      </a:r>
                      <a:r>
                        <a:rPr lang="en-US" sz="900" spc="10">
                          <a:effectLst/>
                        </a:rPr>
                        <a:t>Y</a:t>
                      </a:r>
                      <a:r>
                        <a:rPr lang="en-US" sz="900" spc="-5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NA</a:t>
                      </a:r>
                      <a:r>
                        <a:rPr lang="en-US" sz="900">
                          <a:effectLst/>
                        </a:rPr>
                        <a:t>N</a:t>
                      </a:r>
                      <a:endParaRPr lang="en-US" sz="800">
                        <a:effectLst/>
                      </a:endParaRPr>
                    </a:p>
                    <a:p>
                      <a:pPr marL="528320" marR="135255" indent="-29400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DA</a:t>
                      </a:r>
                      <a:r>
                        <a:rPr lang="en-US" sz="900" spc="15">
                          <a:effectLst/>
                        </a:rPr>
                        <a:t>S</a:t>
                      </a:r>
                      <a:r>
                        <a:rPr lang="en-US" sz="900" spc="-5">
                          <a:effectLst/>
                        </a:rPr>
                        <a:t>AR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1435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 spc="5">
                          <a:effectLst/>
                        </a:rPr>
                        <a:t>E</a:t>
                      </a:r>
                      <a:r>
                        <a:rPr lang="en-US" sz="900" spc="-5">
                          <a:effectLst/>
                        </a:rPr>
                        <a:t>N</a:t>
                      </a:r>
                      <a:r>
                        <a:rPr lang="en-US" sz="900" spc="5">
                          <a:effectLst/>
                        </a:rPr>
                        <a:t>ER</a:t>
                      </a:r>
                      <a:r>
                        <a:rPr lang="en-US" sz="900" spc="10">
                          <a:effectLst/>
                        </a:rPr>
                        <a:t>IM</a:t>
                      </a:r>
                      <a:r>
                        <a:rPr lang="en-US" sz="900">
                          <a:effectLst/>
                        </a:rPr>
                        <a:t>A L</a:t>
                      </a:r>
                      <a:r>
                        <a:rPr lang="en-US" sz="900" spc="-5">
                          <a:effectLst/>
                        </a:rPr>
                        <a:t>A</a:t>
                      </a:r>
                      <a:r>
                        <a:rPr lang="en-US" sz="900" spc="10">
                          <a:effectLst/>
                        </a:rPr>
                        <a:t>Y</a:t>
                      </a:r>
                      <a:r>
                        <a:rPr lang="en-US" sz="900" spc="-5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NA</a:t>
                      </a:r>
                      <a:r>
                        <a:rPr lang="en-US" sz="900">
                          <a:effectLst/>
                        </a:rPr>
                        <a:t>N</a:t>
                      </a:r>
                      <a:r>
                        <a:rPr lang="en-US" sz="900" spc="-50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D</a:t>
                      </a:r>
                      <a:r>
                        <a:rPr lang="en-US" sz="900" spc="-5">
                          <a:effectLst/>
                        </a:rPr>
                        <a:t>A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-5">
                          <a:effectLst/>
                        </a:rPr>
                        <a:t>AR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8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 spc="5">
                          <a:effectLst/>
                        </a:rPr>
                        <a:t>ERN</a:t>
                      </a:r>
                      <a:r>
                        <a:rPr lang="en-US" sz="900">
                          <a:effectLst/>
                        </a:rPr>
                        <a:t>Y</a:t>
                      </a:r>
                      <a:r>
                        <a:rPr lang="en-US" sz="900" spc="5">
                          <a:effectLst/>
                        </a:rPr>
                        <a:t>AT</a:t>
                      </a:r>
                      <a:r>
                        <a:rPr lang="en-US" sz="900" spc="-5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A</a:t>
                      </a:r>
                      <a:r>
                        <a:rPr lang="en-US" sz="900">
                          <a:effectLst/>
                        </a:rPr>
                        <a:t>N</a:t>
                      </a:r>
                      <a:endParaRPr lang="en-US" sz="8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5">
                          <a:effectLst/>
                        </a:rPr>
                        <a:t>TA</a:t>
                      </a:r>
                      <a:r>
                        <a:rPr lang="en-US" sz="900" spc="-5">
                          <a:effectLst/>
                        </a:rPr>
                        <a:t>N</a:t>
                      </a:r>
                      <a:r>
                        <a:rPr lang="en-US" sz="900" spc="5">
                          <a:effectLst/>
                        </a:rPr>
                        <a:t>D</a:t>
                      </a:r>
                      <a:r>
                        <a:rPr lang="en-US" sz="900" spc="-5">
                          <a:effectLst/>
                        </a:rPr>
                        <a:t>A</a:t>
                      </a:r>
                      <a:r>
                        <a:rPr lang="en-US" sz="900">
                          <a:effectLst/>
                        </a:rPr>
                        <a:t>R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623541">
                <a:tc>
                  <a:txBody>
                    <a:bodyPr/>
                    <a:lstStyle/>
                    <a:p>
                      <a:pPr marL="133985" marR="996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</a:t>
                      </a:r>
                      <a:endParaRPr lang="en-US" sz="800">
                        <a:effectLst/>
                      </a:endParaRPr>
                    </a:p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i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u</a:t>
                      </a:r>
                      <a:r>
                        <a:rPr lang="en-US" sz="900" spc="-1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hamil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3556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Ses</a:t>
                      </a:r>
                      <a:r>
                        <a:rPr lang="en-US" sz="900" spc="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ai</a:t>
                      </a:r>
                      <a:r>
                        <a:rPr lang="en-US" sz="900" spc="-3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ar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ena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al.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0">
                          <a:effectLst/>
                        </a:rPr>
                        <a:t>I</a:t>
                      </a:r>
                      <a:r>
                        <a:rPr lang="en-US" sz="900" spc="-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u</a:t>
                      </a:r>
                      <a:r>
                        <a:rPr lang="en-US" sz="900" spc="-1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amil.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290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iap</a:t>
                      </a:r>
                      <a:r>
                        <a:rPr lang="en-US" sz="900" spc="-3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i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u</a:t>
                      </a:r>
                      <a:r>
                        <a:rPr lang="en-US" sz="900" spc="-1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hamil me</a:t>
                      </a:r>
                      <a:r>
                        <a:rPr lang="en-US" sz="900" spc="5">
                          <a:effectLst/>
                        </a:rPr>
                        <a:t>nd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50">
                          <a:effectLst/>
                        </a:rPr>
                        <a:t>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 an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ena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al</a:t>
                      </a:r>
                      <a:r>
                        <a:rPr lang="en-US" sz="900" spc="-4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se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 spc="-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ai</a:t>
                      </a:r>
                      <a:r>
                        <a:rPr lang="en-US" sz="900" spc="-2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15">
                          <a:effectLst/>
                        </a:rPr>
                        <a:t>n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20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31388">
                <a:tc>
                  <a:txBody>
                    <a:bodyPr/>
                    <a:lstStyle/>
                    <a:p>
                      <a:pPr marL="133985" marR="996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38925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 </a:t>
                      </a: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i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u </a:t>
                      </a:r>
                      <a:r>
                        <a:rPr lang="en-US" sz="900" spc="-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salin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41084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Ses</a:t>
                      </a:r>
                      <a:r>
                        <a:rPr lang="en-US" sz="900" spc="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ai</a:t>
                      </a:r>
                      <a:r>
                        <a:rPr lang="en-US" sz="900" spc="-3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ar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sali</a:t>
                      </a:r>
                      <a:r>
                        <a:rPr lang="en-US" sz="900" spc="15">
                          <a:effectLst/>
                        </a:rPr>
                        <a:t>n</a:t>
                      </a:r>
                      <a:r>
                        <a:rPr lang="en-US" sz="900">
                          <a:effectLst/>
                        </a:rPr>
                        <a:t>an.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10">
                          <a:effectLst/>
                        </a:rPr>
                        <a:t>I</a:t>
                      </a:r>
                      <a:r>
                        <a:rPr lang="en-US" sz="900" spc="-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u</a:t>
                      </a:r>
                      <a:r>
                        <a:rPr lang="en-US" sz="900" spc="-15">
                          <a:effectLst/>
                        </a:rPr>
                        <a:t> </a:t>
                      </a:r>
                      <a:r>
                        <a:rPr lang="en-US" sz="900" spc="-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>
                          <a:effectLst/>
                        </a:rPr>
                        <a:t>alin.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22161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iap</a:t>
                      </a:r>
                      <a:r>
                        <a:rPr lang="en-US" sz="900" spc="-3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i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u</a:t>
                      </a:r>
                      <a:r>
                        <a:rPr lang="en-US" sz="900" spc="-1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salin me</a:t>
                      </a:r>
                      <a:r>
                        <a:rPr lang="en-US" sz="900" spc="5">
                          <a:effectLst/>
                        </a:rPr>
                        <a:t>nd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50">
                          <a:effectLst/>
                        </a:rPr>
                        <a:t>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sali</a:t>
                      </a:r>
                      <a:r>
                        <a:rPr lang="en-US" sz="900" spc="15">
                          <a:effectLst/>
                        </a:rPr>
                        <a:t>n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se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 spc="-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ai</a:t>
                      </a:r>
                      <a:r>
                        <a:rPr lang="en-US" sz="900" spc="-2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15">
                          <a:effectLst/>
                        </a:rPr>
                        <a:t>n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 spc="1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31388">
                <a:tc>
                  <a:txBody>
                    <a:bodyPr/>
                    <a:lstStyle/>
                    <a:p>
                      <a:pPr marL="133985" marR="996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</a:t>
                      </a:r>
                      <a:endParaRPr lang="en-US" sz="800">
                        <a:effectLst/>
                      </a:endParaRPr>
                    </a:p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ayi</a:t>
                      </a:r>
                      <a:r>
                        <a:rPr lang="en-US" sz="900" spc="-15">
                          <a:effectLst/>
                        </a:rPr>
                        <a:t> </a:t>
                      </a:r>
                      <a:r>
                        <a:rPr lang="en-US" sz="900" spc="-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20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u</a:t>
                      </a:r>
                      <a:endParaRPr lang="en-US" sz="800">
                        <a:effectLst/>
                      </a:endParaRPr>
                    </a:p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la</a:t>
                      </a:r>
                      <a:r>
                        <a:rPr lang="en-US" sz="900" spc="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ir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254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Ses</a:t>
                      </a:r>
                      <a:r>
                        <a:rPr lang="en-US" sz="900" spc="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ai</a:t>
                      </a:r>
                      <a:r>
                        <a:rPr lang="en-US" sz="900" spc="-3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ar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ese</a:t>
                      </a:r>
                      <a:r>
                        <a:rPr lang="en-US" sz="900" spc="1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 </a:t>
                      </a:r>
                      <a:r>
                        <a:rPr lang="en-US" sz="900" spc="-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ayi</a:t>
                      </a:r>
                      <a:r>
                        <a:rPr lang="en-US" sz="900" spc="-1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u</a:t>
                      </a:r>
                      <a:r>
                        <a:rPr lang="en-US" sz="900" spc="-2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la</a:t>
                      </a:r>
                      <a:r>
                        <a:rPr lang="en-US" sz="900" spc="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i</a:t>
                      </a:r>
                      <a:r>
                        <a:rPr lang="en-US" sz="900" spc="5">
                          <a:effectLst/>
                        </a:rPr>
                        <a:t>r.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ayi</a:t>
                      </a:r>
                      <a:r>
                        <a:rPr lang="en-US" sz="900" spc="-1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u</a:t>
                      </a:r>
                      <a:r>
                        <a:rPr lang="en-US" sz="900" spc="-25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lahi</a:t>
                      </a:r>
                      <a:r>
                        <a:rPr lang="en-US" sz="900" spc="5">
                          <a:effectLst/>
                        </a:rPr>
                        <a:t>r.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23876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Se</a:t>
                      </a:r>
                      <a:r>
                        <a:rPr lang="en-US" sz="900" spc="5" dirty="0" err="1">
                          <a:effectLst/>
                        </a:rPr>
                        <a:t>t</a:t>
                      </a:r>
                      <a:r>
                        <a:rPr lang="en-US" sz="900" dirty="0" err="1">
                          <a:effectLst/>
                        </a:rPr>
                        <a:t>iap</a:t>
                      </a:r>
                      <a:r>
                        <a:rPr lang="en-US" sz="900" spc="-30" dirty="0">
                          <a:effectLst/>
                        </a:rPr>
                        <a:t> </a:t>
                      </a:r>
                      <a:r>
                        <a:rPr lang="en-US" sz="900" spc="5" dirty="0" err="1">
                          <a:effectLst/>
                        </a:rPr>
                        <a:t>b</a:t>
                      </a:r>
                      <a:r>
                        <a:rPr lang="en-US" sz="900" dirty="0" err="1">
                          <a:effectLst/>
                        </a:rPr>
                        <a:t>ayi</a:t>
                      </a:r>
                      <a:r>
                        <a:rPr lang="en-US" sz="900" spc="-15" dirty="0">
                          <a:effectLst/>
                        </a:rPr>
                        <a:t> </a:t>
                      </a:r>
                      <a:r>
                        <a:rPr lang="en-US" sz="900" spc="-5" dirty="0" err="1">
                          <a:effectLst/>
                        </a:rPr>
                        <a:t>b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20" dirty="0" err="1">
                          <a:effectLst/>
                        </a:rPr>
                        <a:t>r</a:t>
                      </a:r>
                      <a:r>
                        <a:rPr lang="en-US" sz="900" dirty="0" err="1">
                          <a:effectLst/>
                        </a:rPr>
                        <a:t>u</a:t>
                      </a:r>
                      <a:r>
                        <a:rPr lang="en-US" sz="900" spc="-25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lahir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me</a:t>
                      </a:r>
                      <a:r>
                        <a:rPr lang="en-US" sz="900" spc="5" dirty="0" err="1">
                          <a:effectLst/>
                        </a:rPr>
                        <a:t>nd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5" dirty="0" err="1">
                          <a:effectLst/>
                        </a:rPr>
                        <a:t>p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5" dirty="0" err="1">
                          <a:effectLst/>
                        </a:rPr>
                        <a:t>t</a:t>
                      </a:r>
                      <a:r>
                        <a:rPr lang="en-US" sz="900" spc="-5" dirty="0" err="1">
                          <a:effectLst/>
                        </a:rPr>
                        <a:t>k</a:t>
                      </a:r>
                      <a:r>
                        <a:rPr lang="en-US" sz="900" dirty="0" err="1">
                          <a:effectLst/>
                        </a:rPr>
                        <a:t>an</a:t>
                      </a:r>
                      <a:r>
                        <a:rPr lang="en-US" sz="900" spc="-50" dirty="0">
                          <a:effectLst/>
                        </a:rPr>
                        <a:t> </a:t>
                      </a:r>
                      <a:r>
                        <a:rPr lang="en-US" sz="900" spc="-5" dirty="0" err="1">
                          <a:effectLst/>
                        </a:rPr>
                        <a:t>p</a:t>
                      </a:r>
                      <a:r>
                        <a:rPr lang="en-US" sz="900" dirty="0" err="1">
                          <a:effectLst/>
                        </a:rPr>
                        <a:t>ela</a:t>
                      </a:r>
                      <a:r>
                        <a:rPr lang="en-US" sz="900" spc="15" dirty="0" err="1">
                          <a:effectLst/>
                        </a:rPr>
                        <a:t>y</a:t>
                      </a:r>
                      <a:r>
                        <a:rPr lang="en-US" sz="900" dirty="0" err="1">
                          <a:effectLst/>
                        </a:rPr>
                        <a:t>anan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spc="-5" dirty="0" err="1">
                          <a:effectLst/>
                        </a:rPr>
                        <a:t>k</a:t>
                      </a:r>
                      <a:r>
                        <a:rPr lang="en-US" sz="900" dirty="0" err="1">
                          <a:effectLst/>
                        </a:rPr>
                        <a:t>e</a:t>
                      </a:r>
                      <a:r>
                        <a:rPr lang="en-US" sz="900" spc="10" dirty="0" err="1">
                          <a:effectLst/>
                        </a:rPr>
                        <a:t>s</a:t>
                      </a:r>
                      <a:r>
                        <a:rPr lang="en-US" sz="900" dirty="0" err="1">
                          <a:effectLst/>
                        </a:rPr>
                        <a:t>e</a:t>
                      </a:r>
                      <a:r>
                        <a:rPr lang="en-US" sz="900" spc="5" dirty="0" err="1">
                          <a:effectLst/>
                        </a:rPr>
                        <a:t>h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5" dirty="0" err="1">
                          <a:effectLst/>
                        </a:rPr>
                        <a:t>t</a:t>
                      </a:r>
                      <a:r>
                        <a:rPr lang="en-US" sz="900" dirty="0" err="1">
                          <a:effectLst/>
                        </a:rPr>
                        <a:t>an</a:t>
                      </a:r>
                      <a:r>
                        <a:rPr lang="en-US" sz="900" spc="-45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</a:t>
                      </a:r>
                      <a:r>
                        <a:rPr lang="en-US" sz="900" spc="10" dirty="0" err="1">
                          <a:effectLst/>
                        </a:rPr>
                        <a:t>e</a:t>
                      </a:r>
                      <a:r>
                        <a:rPr lang="en-US" sz="900" dirty="0" err="1">
                          <a:effectLst/>
                        </a:rPr>
                        <a:t>s</a:t>
                      </a:r>
                      <a:r>
                        <a:rPr lang="en-US" sz="900" spc="5" dirty="0" err="1">
                          <a:effectLst/>
                        </a:rPr>
                        <a:t>u</a:t>
                      </a:r>
                      <a:r>
                        <a:rPr lang="en-US" sz="900" dirty="0" err="1">
                          <a:effectLst/>
                        </a:rPr>
                        <a:t>ai</a:t>
                      </a:r>
                      <a:r>
                        <a:rPr lang="en-US" sz="900" spc="-25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</a:t>
                      </a:r>
                      <a:r>
                        <a:rPr lang="en-US" sz="900" spc="5" dirty="0" err="1">
                          <a:effectLst/>
                        </a:rPr>
                        <a:t>t</a:t>
                      </a:r>
                      <a:r>
                        <a:rPr lang="en-US" sz="900" dirty="0" err="1">
                          <a:effectLst/>
                        </a:rPr>
                        <a:t>an</a:t>
                      </a:r>
                      <a:r>
                        <a:rPr lang="en-US" sz="900" spc="5" dirty="0" err="1">
                          <a:effectLst/>
                        </a:rPr>
                        <a:t>d</a:t>
                      </a:r>
                      <a:r>
                        <a:rPr lang="en-US" sz="900" spc="10" dirty="0" err="1">
                          <a:effectLst/>
                        </a:rPr>
                        <a:t>a</a:t>
                      </a:r>
                      <a:r>
                        <a:rPr lang="en-US" sz="900" spc="5" dirty="0" err="1">
                          <a:effectLst/>
                        </a:rPr>
                        <a:t>r</a:t>
                      </a:r>
                      <a:r>
                        <a:rPr lang="en-US" sz="900" dirty="0">
                          <a:effectLst/>
                        </a:rPr>
                        <a:t>.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23541">
                <a:tc>
                  <a:txBody>
                    <a:bodyPr/>
                    <a:lstStyle/>
                    <a:p>
                      <a:pPr marL="133985" marR="996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24193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 </a:t>
                      </a: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ali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2476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Ses</a:t>
                      </a:r>
                      <a:r>
                        <a:rPr lang="en-US" sz="900" spc="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ai</a:t>
                      </a:r>
                      <a:r>
                        <a:rPr lang="en-US" sz="900" spc="-3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ar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ese</a:t>
                      </a:r>
                      <a:r>
                        <a:rPr lang="en-US" sz="900" spc="1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 </a:t>
                      </a:r>
                      <a:r>
                        <a:rPr lang="en-US" sz="900" spc="-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ali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ali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12255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iap</a:t>
                      </a:r>
                      <a:r>
                        <a:rPr lang="en-US" sz="900" spc="-30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b</a:t>
                      </a:r>
                      <a:r>
                        <a:rPr lang="en-US" sz="900">
                          <a:effectLst/>
                        </a:rPr>
                        <a:t>ali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-3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me</a:t>
                      </a:r>
                      <a:r>
                        <a:rPr lang="en-US" sz="900" spc="15">
                          <a:effectLst/>
                        </a:rPr>
                        <a:t>n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 spc="10">
                          <a:effectLst/>
                        </a:rPr>
                        <a:t>a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tk</a:t>
                      </a:r>
                      <a:r>
                        <a:rPr lang="en-US" sz="900">
                          <a:effectLst/>
                        </a:rPr>
                        <a:t>an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ese</a:t>
                      </a:r>
                      <a:r>
                        <a:rPr lang="en-US" sz="900" spc="1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4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se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 spc="-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ai s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039234">
                <a:tc>
                  <a:txBody>
                    <a:bodyPr/>
                    <a:lstStyle/>
                    <a:p>
                      <a:pPr marL="133985" marR="996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ela</a:t>
                      </a:r>
                      <a:r>
                        <a:rPr lang="en-US" sz="900" spc="15">
                          <a:effectLst/>
                        </a:rPr>
                        <a:t>y</a:t>
                      </a:r>
                      <a:r>
                        <a:rPr lang="en-US" sz="900">
                          <a:effectLst/>
                        </a:rPr>
                        <a:t>anan</a:t>
                      </a:r>
                      <a:endParaRPr lang="en-US" sz="800">
                        <a:effectLst/>
                      </a:endParaRPr>
                    </a:p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5">
                          <a:effectLst/>
                        </a:rPr>
                        <a:t>h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45">
                          <a:effectLst/>
                        </a:rPr>
                        <a:t> </a:t>
                      </a:r>
                      <a:r>
                        <a:rPr lang="en-US" sz="900" spc="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-25">
                          <a:effectLst/>
                        </a:rPr>
                        <a:t> </a:t>
                      </a:r>
                      <a:r>
                        <a:rPr lang="en-US" sz="900" spc="-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15">
                          <a:effectLst/>
                        </a:rPr>
                        <a:t>i</a:t>
                      </a:r>
                      <a:r>
                        <a:rPr lang="en-US" sz="900">
                          <a:effectLst/>
                        </a:rPr>
                        <a:t>a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15">
                          <a:effectLst/>
                        </a:rPr>
                        <a:t>n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i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 spc="15">
                          <a:effectLst/>
                        </a:rPr>
                        <a:t>i</a:t>
                      </a: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-35">
                          <a:effectLst/>
                        </a:rPr>
                        <a:t> 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>
                          <a:effectLst/>
                        </a:rPr>
                        <a:t>ar kelas 1 dan 7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15303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Ses</a:t>
                      </a:r>
                      <a:r>
                        <a:rPr lang="en-US" sz="900" spc="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ai</a:t>
                      </a:r>
                      <a:r>
                        <a:rPr lang="en-US" sz="900" spc="-30">
                          <a:effectLst/>
                        </a:rPr>
                        <a:t> </a:t>
                      </a:r>
                      <a:r>
                        <a:rPr lang="en-US" sz="900">
                          <a:effectLst/>
                        </a:rPr>
                        <a:t>s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</a:t>
                      </a:r>
                      <a:r>
                        <a:rPr lang="en-US" sz="900" spc="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ar s</a:t>
                      </a: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i</a:t>
                      </a:r>
                      <a:r>
                        <a:rPr lang="en-US" sz="900" spc="5">
                          <a:effectLst/>
                        </a:rPr>
                        <a:t>n</a:t>
                      </a:r>
                      <a:r>
                        <a:rPr lang="en-US" sz="900">
                          <a:effectLst/>
                        </a:rPr>
                        <a:t>ing</a:t>
                      </a:r>
                      <a:r>
                        <a:rPr lang="en-US" sz="900" spc="-35">
                          <a:effectLst/>
                        </a:rPr>
                        <a:t> </a:t>
                      </a: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 spc="10">
                          <a:effectLst/>
                        </a:rPr>
                        <a:t>e</a:t>
                      </a:r>
                      <a:r>
                        <a:rPr lang="en-US" sz="900">
                          <a:effectLst/>
                        </a:rPr>
                        <a:t>seha</a:t>
                      </a:r>
                      <a:r>
                        <a:rPr lang="en-US" sz="900" spc="5">
                          <a:effectLst/>
                        </a:rPr>
                        <a:t>t</a:t>
                      </a:r>
                      <a:r>
                        <a:rPr lang="en-US" sz="900">
                          <a:effectLst/>
                        </a:rPr>
                        <a:t>an </a:t>
                      </a:r>
                      <a:r>
                        <a:rPr lang="en-US" sz="900" spc="-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sia</a:t>
                      </a:r>
                      <a:r>
                        <a:rPr lang="en-US" sz="900" spc="-5">
                          <a:effectLst/>
                        </a:rPr>
                        <a:t> p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15">
                          <a:effectLst/>
                        </a:rPr>
                        <a:t>n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i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 spc="15">
                          <a:effectLst/>
                        </a:rPr>
                        <a:t>i</a:t>
                      </a: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an 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10477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pc="-5">
                          <a:effectLst/>
                        </a:rPr>
                        <a:t>A</a:t>
                      </a:r>
                      <a:r>
                        <a:rPr lang="en-US" sz="900">
                          <a:effectLst/>
                        </a:rPr>
                        <a:t>n</a:t>
                      </a:r>
                      <a:r>
                        <a:rPr lang="en-US" sz="900" spc="10">
                          <a:effectLst/>
                        </a:rPr>
                        <a:t>a</a:t>
                      </a:r>
                      <a:r>
                        <a:rPr lang="en-US" sz="900">
                          <a:effectLst/>
                        </a:rPr>
                        <a:t>k</a:t>
                      </a:r>
                      <a:r>
                        <a:rPr lang="en-US" sz="900" spc="-25">
                          <a:effectLst/>
                        </a:rPr>
                        <a:t>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 spc="10">
                          <a:effectLst/>
                        </a:rPr>
                        <a:t>a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-10">
                          <a:effectLst/>
                        </a:rPr>
                        <a:t> </a:t>
                      </a:r>
                      <a:r>
                        <a:rPr lang="en-US" sz="900" spc="-5">
                          <a:effectLst/>
                        </a:rPr>
                        <a:t>u</a:t>
                      </a:r>
                      <a:r>
                        <a:rPr lang="en-US" sz="900">
                          <a:effectLst/>
                        </a:rPr>
                        <a:t>sia </a:t>
                      </a:r>
                      <a:r>
                        <a:rPr lang="en-US" sz="900" spc="-5">
                          <a:effectLst/>
                        </a:rPr>
                        <a:t>p</a:t>
                      </a:r>
                      <a:r>
                        <a:rPr lang="en-US" sz="900">
                          <a:effectLst/>
                        </a:rPr>
                        <a:t>e</a:t>
                      </a:r>
                      <a:r>
                        <a:rPr lang="en-US" sz="900" spc="15">
                          <a:effectLst/>
                        </a:rPr>
                        <a:t>n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i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 spc="15">
                          <a:effectLst/>
                        </a:rPr>
                        <a:t>i</a:t>
                      </a:r>
                      <a:r>
                        <a:rPr lang="en-US" sz="900" spc="-5">
                          <a:effectLst/>
                        </a:rPr>
                        <a:t>k</a:t>
                      </a:r>
                      <a:r>
                        <a:rPr lang="en-US" sz="900">
                          <a:effectLst/>
                        </a:rPr>
                        <a:t>an </a:t>
                      </a:r>
                      <a:r>
                        <a:rPr lang="en-US" sz="900" spc="-5">
                          <a:effectLst/>
                        </a:rPr>
                        <a:t>d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10">
                          <a:effectLst/>
                        </a:rPr>
                        <a:t>s</a:t>
                      </a:r>
                      <a:r>
                        <a:rPr lang="en-US" sz="900">
                          <a:effectLst/>
                        </a:rPr>
                        <a:t>a</a:t>
                      </a:r>
                      <a:r>
                        <a:rPr lang="en-US" sz="900" spc="5">
                          <a:effectLst/>
                        </a:rPr>
                        <a:t>r</a:t>
                      </a:r>
                      <a:r>
                        <a:rPr lang="en-US" sz="900">
                          <a:effectLst/>
                        </a:rPr>
                        <a:t>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23876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Se</a:t>
                      </a:r>
                      <a:r>
                        <a:rPr lang="en-US" sz="900" spc="5" dirty="0" err="1">
                          <a:effectLst/>
                        </a:rPr>
                        <a:t>t</a:t>
                      </a:r>
                      <a:r>
                        <a:rPr lang="en-US" sz="900" dirty="0" err="1">
                          <a:effectLst/>
                        </a:rPr>
                        <a:t>iap</a:t>
                      </a:r>
                      <a:r>
                        <a:rPr lang="en-US" sz="900" spc="-3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an</a:t>
                      </a:r>
                      <a:r>
                        <a:rPr lang="en-US" sz="900" spc="10" dirty="0" err="1">
                          <a:effectLst/>
                        </a:rPr>
                        <a:t>a</a:t>
                      </a:r>
                      <a:r>
                        <a:rPr lang="en-US" sz="900" dirty="0" err="1">
                          <a:effectLst/>
                        </a:rPr>
                        <a:t>k</a:t>
                      </a:r>
                      <a:r>
                        <a:rPr lang="en-US" sz="900" spc="-25" dirty="0">
                          <a:effectLst/>
                        </a:rPr>
                        <a:t> </a:t>
                      </a:r>
                      <a:r>
                        <a:rPr lang="en-US" sz="900" spc="5" dirty="0" err="1">
                          <a:effectLst/>
                        </a:rPr>
                        <a:t>p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5" dirty="0" err="1">
                          <a:effectLst/>
                        </a:rPr>
                        <a:t>d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-25" dirty="0">
                          <a:effectLst/>
                        </a:rPr>
                        <a:t> </a:t>
                      </a:r>
                      <a:r>
                        <a:rPr lang="en-US" sz="900" spc="-5" dirty="0" err="1">
                          <a:effectLst/>
                        </a:rPr>
                        <a:t>u</a:t>
                      </a:r>
                      <a:r>
                        <a:rPr lang="en-US" sz="900" dirty="0" err="1">
                          <a:effectLst/>
                        </a:rPr>
                        <a:t>s</a:t>
                      </a:r>
                      <a:r>
                        <a:rPr lang="en-US" sz="900" spc="15" dirty="0" err="1">
                          <a:effectLst/>
                        </a:rPr>
                        <a:t>i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spc="-5" dirty="0" err="1">
                          <a:effectLst/>
                        </a:rPr>
                        <a:t>p</a:t>
                      </a:r>
                      <a:r>
                        <a:rPr lang="en-US" sz="900" dirty="0" err="1">
                          <a:effectLst/>
                        </a:rPr>
                        <a:t>e</a:t>
                      </a:r>
                      <a:r>
                        <a:rPr lang="en-US" sz="900" spc="15" dirty="0" err="1">
                          <a:effectLst/>
                        </a:rPr>
                        <a:t>n</a:t>
                      </a:r>
                      <a:r>
                        <a:rPr lang="en-US" sz="900" spc="-5" dirty="0" err="1">
                          <a:effectLst/>
                        </a:rPr>
                        <a:t>d</a:t>
                      </a:r>
                      <a:r>
                        <a:rPr lang="en-US" sz="900" dirty="0" err="1">
                          <a:effectLst/>
                        </a:rPr>
                        <a:t>i</a:t>
                      </a:r>
                      <a:r>
                        <a:rPr lang="en-US" sz="900" spc="-5" dirty="0" err="1">
                          <a:effectLst/>
                        </a:rPr>
                        <a:t>d</a:t>
                      </a:r>
                      <a:r>
                        <a:rPr lang="en-US" sz="900" spc="15" dirty="0" err="1">
                          <a:effectLst/>
                        </a:rPr>
                        <a:t>i</a:t>
                      </a:r>
                      <a:r>
                        <a:rPr lang="en-US" sz="900" spc="-5" dirty="0" err="1">
                          <a:effectLst/>
                        </a:rPr>
                        <a:t>k</a:t>
                      </a:r>
                      <a:r>
                        <a:rPr lang="en-US" sz="900" dirty="0" err="1">
                          <a:effectLst/>
                        </a:rPr>
                        <a:t>an</a:t>
                      </a:r>
                      <a:r>
                        <a:rPr lang="en-US" sz="900" spc="-35" dirty="0">
                          <a:effectLst/>
                        </a:rPr>
                        <a:t> </a:t>
                      </a:r>
                      <a:r>
                        <a:rPr lang="en-US" sz="900" spc="-5" dirty="0" err="1">
                          <a:effectLst/>
                        </a:rPr>
                        <a:t>d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10" dirty="0" err="1">
                          <a:effectLst/>
                        </a:rPr>
                        <a:t>s</a:t>
                      </a:r>
                      <a:r>
                        <a:rPr lang="en-US" sz="900" dirty="0" err="1">
                          <a:effectLst/>
                        </a:rPr>
                        <a:t>ar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me</a:t>
                      </a:r>
                      <a:r>
                        <a:rPr lang="en-US" sz="900" spc="5" dirty="0" err="1">
                          <a:effectLst/>
                        </a:rPr>
                        <a:t>nd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5" dirty="0" err="1">
                          <a:effectLst/>
                        </a:rPr>
                        <a:t>p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5" dirty="0" err="1">
                          <a:effectLst/>
                        </a:rPr>
                        <a:t>t</a:t>
                      </a:r>
                      <a:r>
                        <a:rPr lang="en-US" sz="900" spc="-5" dirty="0" err="1">
                          <a:effectLst/>
                        </a:rPr>
                        <a:t>k</a:t>
                      </a:r>
                      <a:r>
                        <a:rPr lang="en-US" sz="900" dirty="0" err="1">
                          <a:effectLst/>
                        </a:rPr>
                        <a:t>an</a:t>
                      </a:r>
                      <a:r>
                        <a:rPr lang="en-US" sz="900" spc="-65" dirty="0">
                          <a:effectLst/>
                        </a:rPr>
                        <a:t> </a:t>
                      </a:r>
                      <a:r>
                        <a:rPr lang="en-US" sz="900" spc="10" dirty="0" err="1">
                          <a:effectLst/>
                        </a:rPr>
                        <a:t>s</a:t>
                      </a:r>
                      <a:r>
                        <a:rPr lang="en-US" sz="900" spc="-5" dirty="0" err="1">
                          <a:effectLst/>
                        </a:rPr>
                        <a:t>k</a:t>
                      </a:r>
                      <a:r>
                        <a:rPr lang="en-US" sz="900" spc="5" dirty="0" err="1">
                          <a:effectLst/>
                        </a:rPr>
                        <a:t>r</a:t>
                      </a:r>
                      <a:r>
                        <a:rPr lang="en-US" sz="900" dirty="0" err="1">
                          <a:effectLst/>
                        </a:rPr>
                        <a:t>i</a:t>
                      </a:r>
                      <a:r>
                        <a:rPr lang="en-US" sz="900" spc="5" dirty="0" err="1">
                          <a:effectLst/>
                        </a:rPr>
                        <a:t>n</a:t>
                      </a:r>
                      <a:r>
                        <a:rPr lang="en-US" sz="900" dirty="0" err="1">
                          <a:effectLst/>
                        </a:rPr>
                        <a:t>ing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spc="-5" dirty="0" err="1">
                          <a:effectLst/>
                        </a:rPr>
                        <a:t>k</a:t>
                      </a:r>
                      <a:r>
                        <a:rPr lang="en-US" sz="900" dirty="0" err="1">
                          <a:effectLst/>
                        </a:rPr>
                        <a:t>e</a:t>
                      </a:r>
                      <a:r>
                        <a:rPr lang="en-US" sz="900" spc="10" dirty="0" err="1">
                          <a:effectLst/>
                        </a:rPr>
                        <a:t>s</a:t>
                      </a:r>
                      <a:r>
                        <a:rPr lang="en-US" sz="900" dirty="0" err="1">
                          <a:effectLst/>
                        </a:rPr>
                        <a:t>e</a:t>
                      </a:r>
                      <a:r>
                        <a:rPr lang="en-US" sz="900" spc="5" dirty="0" err="1">
                          <a:effectLst/>
                        </a:rPr>
                        <a:t>h</a:t>
                      </a:r>
                      <a:r>
                        <a:rPr lang="en-US" sz="900" dirty="0" err="1">
                          <a:effectLst/>
                        </a:rPr>
                        <a:t>a</a:t>
                      </a:r>
                      <a:r>
                        <a:rPr lang="en-US" sz="900" spc="5" dirty="0" err="1">
                          <a:effectLst/>
                        </a:rPr>
                        <a:t>t</a:t>
                      </a:r>
                      <a:r>
                        <a:rPr lang="en-US" sz="900" dirty="0" err="1">
                          <a:effectLst/>
                        </a:rPr>
                        <a:t>an</a:t>
                      </a:r>
                      <a:r>
                        <a:rPr lang="en-US" sz="900" spc="-45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</a:t>
                      </a:r>
                      <a:r>
                        <a:rPr lang="en-US" sz="900" spc="10" dirty="0" err="1">
                          <a:effectLst/>
                        </a:rPr>
                        <a:t>e</a:t>
                      </a:r>
                      <a:r>
                        <a:rPr lang="en-US" sz="900" dirty="0" err="1">
                          <a:effectLst/>
                        </a:rPr>
                        <a:t>s</a:t>
                      </a:r>
                      <a:r>
                        <a:rPr lang="en-US" sz="900" spc="5" dirty="0" err="1">
                          <a:effectLst/>
                        </a:rPr>
                        <a:t>u</a:t>
                      </a:r>
                      <a:r>
                        <a:rPr lang="en-US" sz="900" dirty="0" err="1">
                          <a:effectLst/>
                        </a:rPr>
                        <a:t>ai</a:t>
                      </a:r>
                      <a:r>
                        <a:rPr lang="en-US" sz="900" spc="-25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</a:t>
                      </a:r>
                      <a:r>
                        <a:rPr lang="en-US" sz="900" spc="5" dirty="0" err="1">
                          <a:effectLst/>
                        </a:rPr>
                        <a:t>t</a:t>
                      </a:r>
                      <a:r>
                        <a:rPr lang="en-US" sz="900" dirty="0" err="1">
                          <a:effectLst/>
                        </a:rPr>
                        <a:t>an</a:t>
                      </a:r>
                      <a:r>
                        <a:rPr lang="en-US" sz="900" spc="5" dirty="0" err="1">
                          <a:effectLst/>
                        </a:rPr>
                        <a:t>d</a:t>
                      </a:r>
                      <a:r>
                        <a:rPr lang="en-US" sz="900" spc="10" dirty="0" err="1">
                          <a:effectLst/>
                        </a:rPr>
                        <a:t>a</a:t>
                      </a:r>
                      <a:r>
                        <a:rPr lang="en-US" sz="900" spc="5" dirty="0" err="1">
                          <a:effectLst/>
                        </a:rPr>
                        <a:t>r</a:t>
                      </a:r>
                      <a:r>
                        <a:rPr lang="en-US" sz="900" dirty="0">
                          <a:effectLst/>
                        </a:rPr>
                        <a:t>.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effectLst/>
              </a:rPr>
              <a:t>JENIS LAYANAN STANDAR PELAYANAN MINIMAL BIDANG KESEHATAN DI </a:t>
            </a:r>
            <a:r>
              <a:rPr lang="en-US" sz="2400" dirty="0" smtClean="0">
                <a:effectLst/>
              </a:rPr>
              <a:t>KABUPATEN/KOTA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9046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6480105"/>
              </p:ext>
            </p:extLst>
          </p:nvPr>
        </p:nvGraphicFramePr>
        <p:xfrm>
          <a:off x="152401" y="76200"/>
          <a:ext cx="8762998" cy="67597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13817"/>
                <a:gridCol w="2028072"/>
                <a:gridCol w="1861175"/>
                <a:gridCol w="1611768"/>
                <a:gridCol w="2748166"/>
              </a:tblGrid>
              <a:tr h="610424">
                <a:tc>
                  <a:txBody>
                    <a:bodyPr/>
                    <a:lstStyle/>
                    <a:p>
                      <a:pPr marL="133985" marR="996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6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</a:p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 spc="5">
                          <a:effectLst/>
                        </a:rPr>
                        <a:t>ro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if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15303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ar s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ing</a:t>
                      </a:r>
                      <a:r>
                        <a:rPr lang="en-US" sz="1050" spc="-3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 spc="10">
                          <a:effectLst/>
                        </a:rPr>
                        <a:t>e</a:t>
                      </a:r>
                      <a:r>
                        <a:rPr lang="en-US" sz="1050">
                          <a:effectLst/>
                        </a:rPr>
                        <a:t>seha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 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sia</a:t>
                      </a:r>
                      <a:r>
                        <a:rPr lang="en-US" sz="1050" spc="-5">
                          <a:effectLst/>
                        </a:rPr>
                        <a:t> p</a:t>
                      </a:r>
                      <a:r>
                        <a:rPr lang="en-US" sz="1050" spc="5">
                          <a:effectLst/>
                        </a:rPr>
                        <a:t>ro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f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ga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ega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</a:t>
                      </a:r>
                    </a:p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10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do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es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5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</a:t>
                      </a:r>
                    </a:p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1</a:t>
                      </a:r>
                      <a:r>
                        <a:rPr lang="en-US" sz="1050">
                          <a:effectLst/>
                        </a:rPr>
                        <a:t>5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5">
                          <a:effectLst/>
                        </a:rPr>
                        <a:t>.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5</a:t>
                      </a:r>
                      <a:r>
                        <a:rPr lang="en-US" sz="1050">
                          <a:effectLst/>
                        </a:rPr>
                        <a:t>9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15">
                          <a:effectLst/>
                        </a:rPr>
                        <a:t>h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488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iap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ga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ega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 </a:t>
                      </a:r>
                      <a:r>
                        <a:rPr lang="en-US" sz="1050" spc="10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do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es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5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2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1</a:t>
                      </a:r>
                      <a:r>
                        <a:rPr lang="en-US" sz="1050">
                          <a:effectLst/>
                        </a:rPr>
                        <a:t>5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.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5</a:t>
                      </a:r>
                      <a:r>
                        <a:rPr lang="en-US" sz="1050">
                          <a:effectLst/>
                        </a:rPr>
                        <a:t>9 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ah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n</a:t>
                      </a:r>
                      <a:r>
                        <a:rPr lang="en-US" sz="1050" spc="-2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me</a:t>
                      </a:r>
                      <a:r>
                        <a:rPr lang="en-US" sz="1050" spc="15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tk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6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ing 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0">
                          <a:effectLst/>
                        </a:rPr>
                        <a:t>e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18631">
                <a:tc>
                  <a:txBody>
                    <a:bodyPr/>
                    <a:lstStyle/>
                    <a:p>
                      <a:pPr marL="133985" marR="996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7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</a:p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 la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j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t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15303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ar s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ing</a:t>
                      </a:r>
                      <a:r>
                        <a:rPr lang="en-US" sz="1050" spc="-3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 spc="10">
                          <a:effectLst/>
                        </a:rPr>
                        <a:t>e</a:t>
                      </a:r>
                      <a:r>
                        <a:rPr lang="en-US" sz="1050">
                          <a:effectLst/>
                        </a:rPr>
                        <a:t>seha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 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sia</a:t>
                      </a:r>
                      <a:r>
                        <a:rPr lang="en-US" sz="1050" spc="-2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lan</a:t>
                      </a:r>
                      <a:r>
                        <a:rPr lang="en-US" sz="1050" spc="15">
                          <a:effectLst/>
                        </a:rPr>
                        <a:t>j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ga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ega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</a:t>
                      </a:r>
                    </a:p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10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do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es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5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</a:t>
                      </a:r>
                    </a:p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6</a:t>
                      </a:r>
                      <a:r>
                        <a:rPr lang="en-US" sz="1050">
                          <a:effectLst/>
                        </a:rPr>
                        <a:t>0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15">
                          <a:effectLst/>
                        </a:rPr>
                        <a:t>h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n</a:t>
                      </a:r>
                      <a:r>
                        <a:rPr lang="en-US" sz="1050" spc="-2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ke</a:t>
                      </a:r>
                      <a:endParaRPr lang="en-US" sz="1050">
                        <a:effectLst/>
                      </a:endParaRPr>
                    </a:p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as.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16319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iap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ga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ega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 </a:t>
                      </a:r>
                      <a:r>
                        <a:rPr lang="en-US" sz="1050" spc="10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do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es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5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2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6</a:t>
                      </a:r>
                      <a:r>
                        <a:rPr lang="en-US" sz="1050">
                          <a:effectLst/>
                        </a:rPr>
                        <a:t>0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ah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n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 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as</a:t>
                      </a:r>
                      <a:r>
                        <a:rPr lang="en-US" sz="1050" spc="-2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me</a:t>
                      </a:r>
                      <a:r>
                        <a:rPr lang="en-US" sz="1050" spc="15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tk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6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1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ing 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0">
                          <a:effectLst/>
                        </a:rPr>
                        <a:t>e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63030">
                <a:tc>
                  <a:txBody>
                    <a:bodyPr/>
                    <a:lstStyle/>
                    <a:p>
                      <a:pPr marL="133985" marR="996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8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</a:p>
                    <a:p>
                      <a:pPr marL="37465" marR="254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 hi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rt</a:t>
                      </a:r>
                      <a:r>
                        <a:rPr lang="en-US" sz="1050">
                          <a:effectLst/>
                        </a:rPr>
                        <a:t>ensi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2476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ar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ese</a:t>
                      </a:r>
                      <a:r>
                        <a:rPr lang="en-US" sz="1050" spc="1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5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hi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rt</a:t>
                      </a:r>
                      <a:r>
                        <a:rPr lang="en-US" sz="1050">
                          <a:effectLst/>
                        </a:rPr>
                        <a:t>ensi.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41211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5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 hi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rt</a:t>
                      </a:r>
                      <a:r>
                        <a:rPr lang="en-US" sz="1050">
                          <a:effectLst/>
                        </a:rPr>
                        <a:t>ensi.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19367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iap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nd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hi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rt</a:t>
                      </a:r>
                      <a:r>
                        <a:rPr lang="en-US" sz="1050" spc="10">
                          <a:effectLst/>
                        </a:rPr>
                        <a:t>e</a:t>
                      </a:r>
                      <a:r>
                        <a:rPr lang="en-US" sz="1050">
                          <a:effectLst/>
                        </a:rPr>
                        <a:t>nsi me</a:t>
                      </a:r>
                      <a:r>
                        <a:rPr lang="en-US" sz="1050" spc="5">
                          <a:effectLst/>
                        </a:rPr>
                        <a:t>nd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5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 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0">
                          <a:effectLst/>
                        </a:rPr>
                        <a:t>e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63030">
                <a:tc>
                  <a:txBody>
                    <a:bodyPr/>
                    <a:lstStyle/>
                    <a:p>
                      <a:pPr marL="133985" marR="99695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9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</a:p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</a:t>
                      </a:r>
                    </a:p>
                    <a:p>
                      <a:pPr marL="37465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-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es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M</a:t>
                      </a:r>
                      <a:r>
                        <a:rPr lang="en-US" sz="1050">
                          <a:effectLst/>
                        </a:rPr>
                        <a:t>eli</a:t>
                      </a:r>
                      <a:r>
                        <a:rPr lang="en-US" sz="1050" spc="5">
                          <a:effectLst/>
                        </a:rPr>
                        <a:t>tu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2476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ar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ese</a:t>
                      </a:r>
                      <a:r>
                        <a:rPr lang="en-US" sz="1050" spc="1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5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4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-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 spc="10">
                          <a:effectLst/>
                        </a:rPr>
                        <a:t>e</a:t>
                      </a:r>
                      <a:r>
                        <a:rPr lang="en-US" sz="1050">
                          <a:effectLst/>
                        </a:rPr>
                        <a:t>s </a:t>
                      </a:r>
                      <a:r>
                        <a:rPr lang="en-US" sz="1050" spc="-5">
                          <a:effectLst/>
                        </a:rPr>
                        <a:t>M</a:t>
                      </a:r>
                      <a:r>
                        <a:rPr lang="en-US" sz="1050">
                          <a:effectLst/>
                        </a:rPr>
                        <a:t>eli</a:t>
                      </a:r>
                      <a:r>
                        <a:rPr lang="en-US" sz="1050" spc="5">
                          <a:effectLst/>
                        </a:rPr>
                        <a:t>tu</a:t>
                      </a:r>
                      <a:r>
                        <a:rPr lang="en-US" sz="1050">
                          <a:effectLst/>
                        </a:rPr>
                        <a:t>s.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5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</a:t>
                      </a:r>
                    </a:p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-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es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M</a:t>
                      </a:r>
                      <a:r>
                        <a:rPr lang="en-US" sz="1050">
                          <a:effectLst/>
                        </a:rPr>
                        <a:t>eli</a:t>
                      </a:r>
                      <a:r>
                        <a:rPr lang="en-US" sz="1050" spc="5">
                          <a:effectLst/>
                        </a:rPr>
                        <a:t>tu</a:t>
                      </a:r>
                      <a:r>
                        <a:rPr lang="en-US" sz="1050">
                          <a:effectLst/>
                        </a:rPr>
                        <a:t>s.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12255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iap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nd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-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 spc="10">
                          <a:effectLst/>
                        </a:rPr>
                        <a:t>e</a:t>
                      </a:r>
                      <a:r>
                        <a:rPr lang="en-US" sz="1050">
                          <a:effectLst/>
                        </a:rPr>
                        <a:t>s </a:t>
                      </a:r>
                      <a:r>
                        <a:rPr lang="en-US" sz="1050" spc="-5">
                          <a:effectLst/>
                        </a:rPr>
                        <a:t>M</a:t>
                      </a:r>
                      <a:r>
                        <a:rPr lang="en-US" sz="1050">
                          <a:effectLst/>
                        </a:rPr>
                        <a:t>eli</a:t>
                      </a:r>
                      <a:r>
                        <a:rPr lang="en-US" sz="1050" spc="5">
                          <a:effectLst/>
                        </a:rPr>
                        <a:t>tu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-3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me</a:t>
                      </a:r>
                      <a:r>
                        <a:rPr lang="en-US" sz="1050" spc="15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tk</a:t>
                      </a:r>
                      <a:r>
                        <a:rPr lang="en-US" sz="1050">
                          <a:effectLst/>
                        </a:rPr>
                        <a:t>an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ese</a:t>
                      </a:r>
                      <a:r>
                        <a:rPr lang="en-US" sz="1050" spc="1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 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63030">
                <a:tc>
                  <a:txBody>
                    <a:bodyPr/>
                    <a:lstStyle/>
                    <a:p>
                      <a:pPr marL="11811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10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17272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 </a:t>
                      </a:r>
                      <a:r>
                        <a:rPr lang="en-US" sz="1050" spc="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eseha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ang 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gan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gang</a:t>
                      </a:r>
                      <a:r>
                        <a:rPr lang="en-US" sz="1050" spc="15">
                          <a:effectLst/>
                        </a:rPr>
                        <a:t>g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an ji</a:t>
                      </a: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2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at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2476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ar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ese</a:t>
                      </a:r>
                      <a:r>
                        <a:rPr lang="en-US" sz="1050" spc="1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 ji</a:t>
                      </a: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180975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ang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 spc="15">
                          <a:effectLst/>
                        </a:rPr>
                        <a:t>g</a:t>
                      </a:r>
                      <a:r>
                        <a:rPr lang="en-US" sz="1050">
                          <a:effectLst/>
                        </a:rPr>
                        <a:t>an gangg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ji</a:t>
                      </a: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 (</a:t>
                      </a: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 spc="-5">
                          <a:effectLst/>
                        </a:rPr>
                        <a:t>G</a:t>
                      </a:r>
                      <a:r>
                        <a:rPr lang="en-US" sz="1050">
                          <a:effectLst/>
                        </a:rPr>
                        <a:t>J)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12128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iap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ang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gan gangg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ji</a:t>
                      </a: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-15">
                          <a:effectLst/>
                        </a:rPr>
                        <a:t> </a:t>
                      </a:r>
                      <a:r>
                        <a:rPr lang="en-US" sz="1050" spc="15">
                          <a:effectLst/>
                        </a:rPr>
                        <a:t>(</a:t>
                      </a: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 spc="-5">
                          <a:effectLst/>
                        </a:rPr>
                        <a:t>G</a:t>
                      </a:r>
                      <a:r>
                        <a:rPr lang="en-US" sz="1050">
                          <a:effectLst/>
                        </a:rPr>
                        <a:t>J)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at me</a:t>
                      </a:r>
                      <a:r>
                        <a:rPr lang="en-US" sz="1050" spc="5">
                          <a:effectLst/>
                        </a:rPr>
                        <a:t>nd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5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 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10">
                          <a:effectLst/>
                        </a:rPr>
                        <a:t>e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30206">
                <a:tc>
                  <a:txBody>
                    <a:bodyPr/>
                    <a:lstStyle/>
                    <a:p>
                      <a:pPr marL="11811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11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2413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 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ang 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gan</a:t>
                      </a:r>
                      <a:r>
                        <a:rPr lang="en-US" sz="1050" spc="-1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TB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2476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ar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ese</a:t>
                      </a:r>
                      <a:r>
                        <a:rPr lang="en-US" sz="1050" spc="1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 </a:t>
                      </a:r>
                      <a:r>
                        <a:rPr lang="en-US" sz="1050" spc="-5">
                          <a:effectLst/>
                        </a:rPr>
                        <a:t>TB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ang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 spc="15">
                          <a:effectLst/>
                        </a:rPr>
                        <a:t>g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</a:p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TB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1270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iap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ang</a:t>
                      </a:r>
                      <a:r>
                        <a:rPr lang="en-US" sz="1050" spc="-1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gan</a:t>
                      </a:r>
                      <a:r>
                        <a:rPr lang="en-US" sz="1050" spc="-1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B me</a:t>
                      </a:r>
                      <a:r>
                        <a:rPr lang="en-US" sz="1050" spc="5">
                          <a:effectLst/>
                        </a:rPr>
                        <a:t>nd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5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TB </a:t>
                      </a:r>
                      <a:r>
                        <a:rPr lang="en-US" sz="1050">
                          <a:effectLst/>
                        </a:rPr>
                        <a:t>se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15">
                          <a:effectLst/>
                        </a:rPr>
                        <a:t>n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83877">
                <a:tc>
                  <a:txBody>
                    <a:bodyPr/>
                    <a:lstStyle/>
                    <a:p>
                      <a:pPr marL="11811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12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2413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ela</a:t>
                      </a:r>
                      <a:r>
                        <a:rPr lang="en-US" sz="1050" spc="15">
                          <a:effectLst/>
                        </a:rPr>
                        <a:t>y</a:t>
                      </a:r>
                      <a:r>
                        <a:rPr lang="en-US" sz="1050">
                          <a:effectLst/>
                        </a:rPr>
                        <a:t>anan 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-4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ang </a:t>
                      </a:r>
                      <a:r>
                        <a:rPr lang="en-US" sz="1050" spc="-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gan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 spc="-5">
                          <a:effectLst/>
                        </a:rPr>
                        <a:t>ko 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in</a:t>
                      </a:r>
                      <a:r>
                        <a:rPr lang="en-US" sz="1050" spc="5">
                          <a:effectLst/>
                        </a:rPr>
                        <a:t>f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si</a:t>
                      </a:r>
                      <a:r>
                        <a:rPr lang="en-US" sz="1050" spc="-4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H</a:t>
                      </a:r>
                      <a:r>
                        <a:rPr lang="en-US" sz="1050" spc="10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V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230505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Ses</a:t>
                      </a:r>
                      <a:r>
                        <a:rPr lang="en-US" sz="1050" spc="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ai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>
                          <a:effectLst/>
                        </a:rPr>
                        <a:t>s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ar me</a:t>
                      </a:r>
                      <a:r>
                        <a:rPr lang="en-US" sz="1050" spc="5">
                          <a:effectLst/>
                        </a:rPr>
                        <a:t>nd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an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m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 spc="10">
                          <a:effectLst/>
                        </a:rPr>
                        <a:t>s</a:t>
                      </a:r>
                      <a:r>
                        <a:rPr lang="en-US" sz="1050">
                          <a:effectLst/>
                        </a:rPr>
                        <a:t>aan</a:t>
                      </a:r>
                      <a:r>
                        <a:rPr lang="en-US" sz="1050" spc="-6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H</a:t>
                      </a:r>
                      <a:r>
                        <a:rPr lang="en-US" sz="1050" spc="10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V.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marR="3556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pc="-5">
                          <a:effectLst/>
                        </a:rPr>
                        <a:t>O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ang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 spc="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o 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in</a:t>
                      </a:r>
                      <a:r>
                        <a:rPr lang="en-US" sz="1050" spc="5">
                          <a:effectLst/>
                        </a:rPr>
                        <a:t>f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si</a:t>
                      </a:r>
                      <a:r>
                        <a:rPr lang="en-US" sz="1050" spc="-4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H</a:t>
                      </a:r>
                      <a:r>
                        <a:rPr lang="en-US" sz="1050" spc="10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V (i</a:t>
                      </a:r>
                      <a:r>
                        <a:rPr lang="en-US" sz="1050" spc="-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u</a:t>
                      </a:r>
                      <a:r>
                        <a:rPr lang="en-US" sz="1050" spc="-2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h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>
                          <a:effectLst/>
                        </a:rPr>
                        <a:t>mil,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en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 spc="-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,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as</a:t>
                      </a:r>
                      <a:r>
                        <a:rPr lang="en-US" sz="1050" spc="15">
                          <a:effectLst/>
                        </a:rPr>
                        <a:t>i</a:t>
                      </a:r>
                      <a:r>
                        <a:rPr lang="en-US" sz="1050">
                          <a:effectLst/>
                        </a:rPr>
                        <a:t>en</a:t>
                      </a:r>
                      <a:r>
                        <a:rPr lang="en-US" sz="1050" spc="-25">
                          <a:effectLst/>
                        </a:rPr>
                        <a:t> </a:t>
                      </a:r>
                      <a:r>
                        <a:rPr lang="en-US" sz="1050" spc="10">
                          <a:effectLst/>
                        </a:rPr>
                        <a:t>I</a:t>
                      </a:r>
                      <a:r>
                        <a:rPr lang="en-US" sz="1050" spc="-5">
                          <a:effectLst/>
                        </a:rPr>
                        <a:t>M</a:t>
                      </a:r>
                      <a:r>
                        <a:rPr lang="en-US" sz="1050">
                          <a:effectLst/>
                        </a:rPr>
                        <a:t>S, </a:t>
                      </a: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ia/</a:t>
                      </a:r>
                      <a:r>
                        <a:rPr lang="en-US" sz="1050" spc="5">
                          <a:effectLst/>
                        </a:rPr>
                        <a:t>tr</a:t>
                      </a:r>
                      <a:r>
                        <a:rPr lang="en-US" sz="1050">
                          <a:effectLst/>
                        </a:rPr>
                        <a:t>ansge</a:t>
                      </a:r>
                      <a:r>
                        <a:rPr lang="en-US" sz="1050" spc="5">
                          <a:effectLst/>
                        </a:rPr>
                        <a:t>n</a:t>
                      </a:r>
                      <a:r>
                        <a:rPr lang="en-US" sz="1050">
                          <a:effectLst/>
                        </a:rPr>
                        <a:t>d e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,</a:t>
                      </a:r>
                      <a:r>
                        <a:rPr lang="en-US" sz="1050" spc="-5">
                          <a:effectLst/>
                        </a:rPr>
                        <a:t> p</a:t>
                      </a:r>
                      <a:r>
                        <a:rPr lang="en-US" sz="1050">
                          <a:effectLst/>
                        </a:rPr>
                        <a:t>engg</a:t>
                      </a:r>
                      <a:r>
                        <a:rPr lang="en-US" sz="1050" spc="-5">
                          <a:effectLst/>
                        </a:rPr>
                        <a:t>u</a:t>
                      </a:r>
                      <a:r>
                        <a:rPr lang="en-US" sz="1050">
                          <a:effectLst/>
                        </a:rPr>
                        <a:t>na na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za,</a:t>
                      </a:r>
                      <a:r>
                        <a:rPr lang="en-US" sz="1050" spc="-20">
                          <a:effectLst/>
                        </a:rPr>
                        <a:t> </a:t>
                      </a:r>
                      <a:r>
                        <a:rPr lang="en-US" sz="1050" spc="5">
                          <a:effectLst/>
                        </a:rPr>
                        <a:t>d</a:t>
                      </a:r>
                      <a:r>
                        <a:rPr lang="en-US" sz="1050">
                          <a:effectLst/>
                        </a:rPr>
                        <a:t>an </a:t>
                      </a:r>
                      <a:r>
                        <a:rPr lang="en-US" sz="1050" spc="5">
                          <a:effectLst/>
                        </a:rPr>
                        <a:t>w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>
                          <a:effectLst/>
                        </a:rPr>
                        <a:t>ga</a:t>
                      </a:r>
                      <a:r>
                        <a:rPr lang="en-US" sz="1050" spc="-30">
                          <a:effectLst/>
                        </a:rPr>
                        <a:t> </a:t>
                      </a:r>
                      <a:r>
                        <a:rPr lang="en-US" sz="1050" spc="-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inaan lem</a:t>
                      </a:r>
                      <a:r>
                        <a:rPr lang="en-US" sz="1050" spc="5">
                          <a:effectLst/>
                        </a:rPr>
                        <a:t>b</a:t>
                      </a:r>
                      <a:r>
                        <a:rPr lang="en-US" sz="1050">
                          <a:effectLst/>
                        </a:rPr>
                        <a:t>aga </a:t>
                      </a:r>
                      <a:r>
                        <a:rPr lang="en-US" sz="1050" spc="-5">
                          <a:effectLst/>
                        </a:rPr>
                        <a:t>p</a:t>
                      </a:r>
                      <a:r>
                        <a:rPr lang="en-US" sz="1050">
                          <a:effectLst/>
                        </a:rPr>
                        <a:t>e</a:t>
                      </a:r>
                      <a:r>
                        <a:rPr lang="en-US" sz="1050" spc="10">
                          <a:effectLst/>
                        </a:rPr>
                        <a:t>m</a:t>
                      </a:r>
                      <a:r>
                        <a:rPr lang="en-US" sz="1050">
                          <a:effectLst/>
                        </a:rPr>
                        <a:t>asya</a:t>
                      </a:r>
                      <a:r>
                        <a:rPr lang="en-US" sz="1050" spc="5">
                          <a:effectLst/>
                        </a:rPr>
                        <a:t>r</a:t>
                      </a:r>
                      <a:r>
                        <a:rPr lang="en-US" sz="1050" spc="10">
                          <a:effectLst/>
                        </a:rPr>
                        <a:t>a</a:t>
                      </a:r>
                      <a:r>
                        <a:rPr lang="en-US" sz="1050" spc="-5">
                          <a:effectLst/>
                        </a:rPr>
                        <a:t>k</a:t>
                      </a:r>
                      <a:r>
                        <a:rPr lang="en-US" sz="1050">
                          <a:effectLst/>
                        </a:rPr>
                        <a:t>a</a:t>
                      </a:r>
                      <a:r>
                        <a:rPr lang="en-US" sz="1050" spc="5">
                          <a:effectLst/>
                        </a:rPr>
                        <a:t>t</a:t>
                      </a:r>
                      <a:r>
                        <a:rPr lang="en-US" sz="1050">
                          <a:effectLst/>
                        </a:rPr>
                        <a:t>an)</a:t>
                      </a:r>
                    </a:p>
                    <a:p>
                      <a:pPr marL="4953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.</a:t>
                      </a:r>
                      <a:endParaRPr lang="en-US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2413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</a:rPr>
                        <a:t>Se</a:t>
                      </a:r>
                      <a:r>
                        <a:rPr lang="en-US" sz="1050" spc="5" dirty="0" err="1">
                          <a:effectLst/>
                        </a:rPr>
                        <a:t>t</a:t>
                      </a:r>
                      <a:r>
                        <a:rPr lang="en-US" sz="1050" dirty="0" err="1">
                          <a:effectLst/>
                        </a:rPr>
                        <a:t>iap</a:t>
                      </a:r>
                      <a:r>
                        <a:rPr lang="en-US" sz="1050" spc="-30" dirty="0">
                          <a:effectLst/>
                        </a:rPr>
                        <a:t> </a:t>
                      </a:r>
                      <a:r>
                        <a:rPr lang="en-US" sz="1050" spc="-5" dirty="0">
                          <a:effectLst/>
                        </a:rPr>
                        <a:t>o</a:t>
                      </a:r>
                      <a:r>
                        <a:rPr lang="en-US" sz="1050" spc="5" dirty="0">
                          <a:effectLst/>
                        </a:rPr>
                        <a:t>r</a:t>
                      </a:r>
                      <a:r>
                        <a:rPr lang="en-US" sz="1050" dirty="0">
                          <a:effectLst/>
                        </a:rPr>
                        <a:t>a</a:t>
                      </a:r>
                      <a:r>
                        <a:rPr lang="en-US" sz="1050" spc="5" dirty="0">
                          <a:effectLst/>
                        </a:rPr>
                        <a:t>n</a:t>
                      </a:r>
                      <a:r>
                        <a:rPr lang="en-US" sz="1050" dirty="0">
                          <a:effectLst/>
                        </a:rPr>
                        <a:t>g</a:t>
                      </a:r>
                      <a:r>
                        <a:rPr lang="en-US" sz="1050" spc="-10" dirty="0">
                          <a:effectLst/>
                        </a:rPr>
                        <a:t> </a:t>
                      </a:r>
                      <a:r>
                        <a:rPr lang="en-US" sz="1050" spc="-5" dirty="0" err="1">
                          <a:effectLst/>
                        </a:rPr>
                        <a:t>b</a:t>
                      </a:r>
                      <a:r>
                        <a:rPr lang="en-US" sz="1050" dirty="0" err="1">
                          <a:effectLst/>
                        </a:rPr>
                        <a:t>e</a:t>
                      </a:r>
                      <a:r>
                        <a:rPr lang="en-US" sz="1050" spc="5" dirty="0" err="1">
                          <a:effectLst/>
                        </a:rPr>
                        <a:t>r</a:t>
                      </a:r>
                      <a:r>
                        <a:rPr lang="en-US" sz="1050" dirty="0" err="1">
                          <a:effectLst/>
                        </a:rPr>
                        <a:t>is</a:t>
                      </a:r>
                      <a:r>
                        <a:rPr lang="en-US" sz="1050" spc="15" dirty="0" err="1">
                          <a:effectLst/>
                        </a:rPr>
                        <a:t>i</a:t>
                      </a:r>
                      <a:r>
                        <a:rPr lang="en-US" sz="1050" spc="-5" dirty="0" err="1">
                          <a:effectLst/>
                        </a:rPr>
                        <a:t>ko</a:t>
                      </a:r>
                      <a:r>
                        <a:rPr lang="en-US" sz="1050" spc="-5" dirty="0">
                          <a:effectLst/>
                        </a:rPr>
                        <a:t> </a:t>
                      </a:r>
                      <a:r>
                        <a:rPr lang="en-US" sz="1050" spc="5" dirty="0" err="1">
                          <a:effectLst/>
                        </a:rPr>
                        <a:t>t</a:t>
                      </a:r>
                      <a:r>
                        <a:rPr lang="en-US" sz="1050" dirty="0" err="1">
                          <a:effectLst/>
                        </a:rPr>
                        <a:t>e</a:t>
                      </a:r>
                      <a:r>
                        <a:rPr lang="en-US" sz="1050" spc="5" dirty="0" err="1">
                          <a:effectLst/>
                        </a:rPr>
                        <a:t>r</a:t>
                      </a:r>
                      <a:r>
                        <a:rPr lang="en-US" sz="1050" dirty="0" err="1">
                          <a:effectLst/>
                        </a:rPr>
                        <a:t>i</a:t>
                      </a:r>
                      <a:r>
                        <a:rPr lang="en-US" sz="1050" spc="5" dirty="0" err="1">
                          <a:effectLst/>
                        </a:rPr>
                        <a:t>nf</a:t>
                      </a:r>
                      <a:r>
                        <a:rPr lang="en-US" sz="1050" dirty="0" err="1">
                          <a:effectLst/>
                        </a:rPr>
                        <a:t>e</a:t>
                      </a:r>
                      <a:r>
                        <a:rPr lang="en-US" sz="1050" spc="-5" dirty="0" err="1">
                          <a:effectLst/>
                        </a:rPr>
                        <a:t>k</a:t>
                      </a:r>
                      <a:r>
                        <a:rPr lang="en-US" sz="1050" dirty="0" err="1">
                          <a:effectLst/>
                        </a:rPr>
                        <a:t>si</a:t>
                      </a:r>
                      <a:r>
                        <a:rPr lang="en-US" sz="1050" spc="-40" dirty="0">
                          <a:effectLst/>
                        </a:rPr>
                        <a:t> </a:t>
                      </a:r>
                      <a:r>
                        <a:rPr lang="en-US" sz="1050" spc="-5" dirty="0">
                          <a:effectLst/>
                        </a:rPr>
                        <a:t>H</a:t>
                      </a:r>
                      <a:r>
                        <a:rPr lang="en-US" sz="1050" spc="10" dirty="0">
                          <a:effectLst/>
                        </a:rPr>
                        <a:t>I</a:t>
                      </a:r>
                      <a:r>
                        <a:rPr lang="en-US" sz="1050" dirty="0">
                          <a:effectLst/>
                        </a:rPr>
                        <a:t>V</a:t>
                      </a:r>
                      <a:r>
                        <a:rPr lang="en-US" sz="1050" spc="-15" dirty="0">
                          <a:effectLst/>
                        </a:rPr>
                        <a:t> </a:t>
                      </a:r>
                      <a:r>
                        <a:rPr lang="en-US" sz="1050" dirty="0">
                          <a:effectLst/>
                        </a:rPr>
                        <a:t>(</a:t>
                      </a:r>
                      <a:r>
                        <a:rPr lang="en-US" sz="1050" dirty="0" err="1">
                          <a:effectLst/>
                        </a:rPr>
                        <a:t>i</a:t>
                      </a:r>
                      <a:r>
                        <a:rPr lang="en-US" sz="1050" spc="5" dirty="0" err="1">
                          <a:effectLst/>
                        </a:rPr>
                        <a:t>b</a:t>
                      </a:r>
                      <a:r>
                        <a:rPr lang="en-US" sz="1050" dirty="0" err="1">
                          <a:effectLst/>
                        </a:rPr>
                        <a:t>u</a:t>
                      </a:r>
                      <a:r>
                        <a:rPr lang="en-US" sz="1050" spc="-20" dirty="0">
                          <a:effectLst/>
                        </a:rPr>
                        <a:t> </a:t>
                      </a:r>
                      <a:r>
                        <a:rPr lang="en-US" sz="1050" spc="5" dirty="0" err="1">
                          <a:effectLst/>
                        </a:rPr>
                        <a:t>h</a:t>
                      </a:r>
                      <a:r>
                        <a:rPr lang="en-US" sz="1050" dirty="0" err="1">
                          <a:effectLst/>
                        </a:rPr>
                        <a:t>ami</a:t>
                      </a:r>
                      <a:r>
                        <a:rPr lang="en-US" sz="1050" spc="15" dirty="0" err="1">
                          <a:effectLst/>
                        </a:rPr>
                        <a:t>l</a:t>
                      </a:r>
                      <a:r>
                        <a:rPr lang="en-US" sz="1050" dirty="0">
                          <a:effectLst/>
                        </a:rPr>
                        <a:t>, </a:t>
                      </a:r>
                      <a:r>
                        <a:rPr lang="en-US" sz="1050" spc="-5" dirty="0" err="1">
                          <a:effectLst/>
                        </a:rPr>
                        <a:t>p</a:t>
                      </a:r>
                      <a:r>
                        <a:rPr lang="en-US" sz="1050" dirty="0" err="1">
                          <a:effectLst/>
                        </a:rPr>
                        <a:t>as</a:t>
                      </a:r>
                      <a:r>
                        <a:rPr lang="en-US" sz="1050" spc="15" dirty="0" err="1">
                          <a:effectLst/>
                        </a:rPr>
                        <a:t>i</a:t>
                      </a:r>
                      <a:r>
                        <a:rPr lang="en-US" sz="1050" dirty="0" err="1">
                          <a:effectLst/>
                        </a:rPr>
                        <a:t>en</a:t>
                      </a:r>
                      <a:r>
                        <a:rPr lang="en-US" sz="1050" spc="-25" dirty="0">
                          <a:effectLst/>
                        </a:rPr>
                        <a:t> </a:t>
                      </a:r>
                      <a:r>
                        <a:rPr lang="en-US" sz="1050" spc="5" dirty="0">
                          <a:effectLst/>
                        </a:rPr>
                        <a:t>T</a:t>
                      </a:r>
                      <a:r>
                        <a:rPr lang="en-US" sz="1050" spc="-5" dirty="0">
                          <a:effectLst/>
                        </a:rPr>
                        <a:t>B</a:t>
                      </a:r>
                      <a:r>
                        <a:rPr lang="en-US" sz="1050" dirty="0">
                          <a:effectLst/>
                        </a:rPr>
                        <a:t>,</a:t>
                      </a:r>
                      <a:r>
                        <a:rPr lang="en-US" sz="1050" spc="-5" dirty="0">
                          <a:effectLst/>
                        </a:rPr>
                        <a:t> </a:t>
                      </a:r>
                      <a:r>
                        <a:rPr lang="en-US" sz="1050" spc="-5" dirty="0" err="1">
                          <a:effectLst/>
                        </a:rPr>
                        <a:t>p</a:t>
                      </a:r>
                      <a:r>
                        <a:rPr lang="en-US" sz="1050" dirty="0" err="1">
                          <a:effectLst/>
                        </a:rPr>
                        <a:t>as</a:t>
                      </a:r>
                      <a:r>
                        <a:rPr lang="en-US" sz="1050" spc="15" dirty="0" err="1">
                          <a:effectLst/>
                        </a:rPr>
                        <a:t>i</a:t>
                      </a:r>
                      <a:r>
                        <a:rPr lang="en-US" sz="1050" dirty="0" err="1">
                          <a:effectLst/>
                        </a:rPr>
                        <a:t>en</a:t>
                      </a:r>
                      <a:r>
                        <a:rPr lang="en-US" sz="1050" spc="-20" dirty="0">
                          <a:effectLst/>
                        </a:rPr>
                        <a:t> </a:t>
                      </a:r>
                      <a:r>
                        <a:rPr lang="en-US" sz="1050" spc="10" dirty="0">
                          <a:effectLst/>
                        </a:rPr>
                        <a:t>I</a:t>
                      </a:r>
                      <a:r>
                        <a:rPr lang="en-US" sz="1050" spc="-5" dirty="0">
                          <a:effectLst/>
                        </a:rPr>
                        <a:t>M</a:t>
                      </a:r>
                      <a:r>
                        <a:rPr lang="en-US" sz="1050" spc="5" dirty="0">
                          <a:effectLst/>
                        </a:rPr>
                        <a:t>S</a:t>
                      </a:r>
                      <a:r>
                        <a:rPr lang="en-US" sz="1050" dirty="0">
                          <a:effectLst/>
                        </a:rPr>
                        <a:t>, </a:t>
                      </a:r>
                      <a:r>
                        <a:rPr lang="en-US" sz="1050" spc="5" dirty="0" err="1">
                          <a:effectLst/>
                        </a:rPr>
                        <a:t>w</a:t>
                      </a:r>
                      <a:r>
                        <a:rPr lang="en-US" sz="1050" dirty="0" err="1">
                          <a:effectLst/>
                        </a:rPr>
                        <a:t>a</a:t>
                      </a:r>
                      <a:r>
                        <a:rPr lang="en-US" sz="1050" spc="5" dirty="0" err="1">
                          <a:effectLst/>
                        </a:rPr>
                        <a:t>r</a:t>
                      </a:r>
                      <a:r>
                        <a:rPr lang="en-US" sz="1050" dirty="0" err="1">
                          <a:effectLst/>
                        </a:rPr>
                        <a:t>ia</a:t>
                      </a:r>
                      <a:r>
                        <a:rPr lang="en-US" sz="1050" dirty="0">
                          <a:effectLst/>
                        </a:rPr>
                        <a:t>/</a:t>
                      </a:r>
                      <a:r>
                        <a:rPr lang="en-US" sz="1050" spc="5" dirty="0">
                          <a:effectLst/>
                        </a:rPr>
                        <a:t>tr</a:t>
                      </a:r>
                      <a:r>
                        <a:rPr lang="en-US" sz="1050" dirty="0">
                          <a:effectLst/>
                        </a:rPr>
                        <a:t>ansge</a:t>
                      </a:r>
                      <a:r>
                        <a:rPr lang="en-US" sz="1050" spc="5" dirty="0">
                          <a:effectLst/>
                        </a:rPr>
                        <a:t>nd</a:t>
                      </a:r>
                      <a:r>
                        <a:rPr lang="en-US" sz="1050" dirty="0">
                          <a:effectLst/>
                        </a:rPr>
                        <a:t>e</a:t>
                      </a:r>
                      <a:r>
                        <a:rPr lang="en-US" sz="1050" spc="5" dirty="0">
                          <a:effectLst/>
                        </a:rPr>
                        <a:t>r</a:t>
                      </a:r>
                      <a:r>
                        <a:rPr lang="en-US" sz="1050" dirty="0">
                          <a:effectLst/>
                        </a:rPr>
                        <a:t>,</a:t>
                      </a:r>
                      <a:r>
                        <a:rPr lang="en-US" sz="1050" spc="-85" dirty="0">
                          <a:effectLst/>
                        </a:rPr>
                        <a:t> </a:t>
                      </a:r>
                      <a:r>
                        <a:rPr lang="en-US" sz="1050" spc="-5" dirty="0" err="1">
                          <a:effectLst/>
                        </a:rPr>
                        <a:t>p</a:t>
                      </a:r>
                      <a:r>
                        <a:rPr lang="en-US" sz="1050" dirty="0" err="1">
                          <a:effectLst/>
                        </a:rPr>
                        <a:t>en</a:t>
                      </a:r>
                      <a:r>
                        <a:rPr lang="en-US" sz="1050" spc="15" dirty="0" err="1">
                          <a:effectLst/>
                        </a:rPr>
                        <a:t>g</a:t>
                      </a:r>
                      <a:r>
                        <a:rPr lang="en-US" sz="1050" dirty="0" err="1">
                          <a:effectLst/>
                        </a:rPr>
                        <a:t>g</a:t>
                      </a:r>
                      <a:r>
                        <a:rPr lang="en-US" sz="1050" spc="-5" dirty="0" err="1">
                          <a:effectLst/>
                        </a:rPr>
                        <a:t>u</a:t>
                      </a:r>
                      <a:r>
                        <a:rPr lang="en-US" sz="1050" spc="5" dirty="0" err="1">
                          <a:effectLst/>
                        </a:rPr>
                        <a:t>n</a:t>
                      </a:r>
                      <a:r>
                        <a:rPr lang="en-US" sz="1050" dirty="0" err="1">
                          <a:effectLst/>
                        </a:rPr>
                        <a:t>a</a:t>
                      </a:r>
                      <a:r>
                        <a:rPr lang="en-US" sz="1050" dirty="0">
                          <a:effectLst/>
                        </a:rPr>
                        <a:t> </a:t>
                      </a:r>
                      <a:r>
                        <a:rPr lang="en-US" sz="1050" dirty="0" err="1">
                          <a:effectLst/>
                        </a:rPr>
                        <a:t>na</a:t>
                      </a:r>
                      <a:r>
                        <a:rPr lang="en-US" sz="1050" spc="-5" dirty="0" err="1">
                          <a:effectLst/>
                        </a:rPr>
                        <a:t>p</a:t>
                      </a:r>
                      <a:r>
                        <a:rPr lang="en-US" sz="1050" dirty="0" err="1">
                          <a:effectLst/>
                        </a:rPr>
                        <a:t>za</a:t>
                      </a:r>
                      <a:r>
                        <a:rPr lang="en-US" sz="1050" dirty="0">
                          <a:effectLst/>
                        </a:rPr>
                        <a:t>,</a:t>
                      </a:r>
                      <a:r>
                        <a:rPr lang="en-US" sz="1050" spc="-20" dirty="0">
                          <a:effectLst/>
                        </a:rPr>
                        <a:t> </a:t>
                      </a:r>
                      <a:r>
                        <a:rPr lang="en-US" sz="1050" spc="5" dirty="0" err="1">
                          <a:effectLst/>
                        </a:rPr>
                        <a:t>d</a:t>
                      </a:r>
                      <a:r>
                        <a:rPr lang="en-US" sz="1050" dirty="0" err="1">
                          <a:effectLst/>
                        </a:rPr>
                        <a:t>an</a:t>
                      </a:r>
                      <a:r>
                        <a:rPr lang="en-US" sz="1050" spc="-15" dirty="0">
                          <a:effectLst/>
                        </a:rPr>
                        <a:t> </a:t>
                      </a:r>
                      <a:r>
                        <a:rPr lang="en-US" sz="1050" spc="5" dirty="0" err="1">
                          <a:effectLst/>
                        </a:rPr>
                        <a:t>w</a:t>
                      </a:r>
                      <a:r>
                        <a:rPr lang="en-US" sz="1050" dirty="0" err="1">
                          <a:effectLst/>
                        </a:rPr>
                        <a:t>a</a:t>
                      </a:r>
                      <a:r>
                        <a:rPr lang="en-US" sz="1050" spc="5" dirty="0" err="1">
                          <a:effectLst/>
                        </a:rPr>
                        <a:t>r</a:t>
                      </a:r>
                      <a:r>
                        <a:rPr lang="en-US" sz="1050" dirty="0" err="1">
                          <a:effectLst/>
                        </a:rPr>
                        <a:t>ga</a:t>
                      </a:r>
                      <a:r>
                        <a:rPr lang="en-US" sz="1050" spc="-30" dirty="0">
                          <a:effectLst/>
                        </a:rPr>
                        <a:t> </a:t>
                      </a:r>
                      <a:r>
                        <a:rPr lang="en-US" sz="1050" spc="-5" dirty="0" err="1">
                          <a:effectLst/>
                        </a:rPr>
                        <a:t>b</a:t>
                      </a:r>
                      <a:r>
                        <a:rPr lang="en-US" sz="1050" dirty="0" err="1">
                          <a:effectLst/>
                        </a:rPr>
                        <a:t>in</a:t>
                      </a:r>
                      <a:r>
                        <a:rPr lang="en-US" sz="1050" spc="10" dirty="0" err="1">
                          <a:effectLst/>
                        </a:rPr>
                        <a:t>aa</a:t>
                      </a:r>
                      <a:r>
                        <a:rPr lang="en-US" sz="1050" dirty="0" err="1">
                          <a:effectLst/>
                        </a:rPr>
                        <a:t>n</a:t>
                      </a:r>
                      <a:r>
                        <a:rPr lang="en-US" sz="1050" dirty="0">
                          <a:effectLst/>
                        </a:rPr>
                        <a:t> </a:t>
                      </a:r>
                      <a:r>
                        <a:rPr lang="en-US" sz="1050" dirty="0" err="1">
                          <a:effectLst/>
                        </a:rPr>
                        <a:t>lem</a:t>
                      </a:r>
                      <a:r>
                        <a:rPr lang="en-US" sz="1050" spc="5" dirty="0" err="1">
                          <a:effectLst/>
                        </a:rPr>
                        <a:t>b</a:t>
                      </a:r>
                      <a:r>
                        <a:rPr lang="en-US" sz="1050" dirty="0" err="1">
                          <a:effectLst/>
                        </a:rPr>
                        <a:t>aga</a:t>
                      </a:r>
                      <a:r>
                        <a:rPr lang="en-US" sz="1050" spc="-40" dirty="0">
                          <a:effectLst/>
                        </a:rPr>
                        <a:t> </a:t>
                      </a:r>
                      <a:r>
                        <a:rPr lang="en-US" sz="1050" spc="5" dirty="0" err="1">
                          <a:effectLst/>
                        </a:rPr>
                        <a:t>p</a:t>
                      </a:r>
                      <a:r>
                        <a:rPr lang="en-US" sz="1050" dirty="0" err="1">
                          <a:effectLst/>
                        </a:rPr>
                        <a:t>em</a:t>
                      </a:r>
                      <a:r>
                        <a:rPr lang="en-US" sz="1050" spc="10" dirty="0" err="1">
                          <a:effectLst/>
                        </a:rPr>
                        <a:t>a</a:t>
                      </a:r>
                      <a:r>
                        <a:rPr lang="en-US" sz="1050" dirty="0" err="1">
                          <a:effectLst/>
                        </a:rPr>
                        <a:t>sya</a:t>
                      </a:r>
                      <a:r>
                        <a:rPr lang="en-US" sz="1050" spc="5" dirty="0" err="1">
                          <a:effectLst/>
                        </a:rPr>
                        <a:t>r</a:t>
                      </a:r>
                      <a:r>
                        <a:rPr lang="en-US" sz="1050" spc="10" dirty="0" err="1">
                          <a:effectLst/>
                        </a:rPr>
                        <a:t>a</a:t>
                      </a:r>
                      <a:r>
                        <a:rPr lang="en-US" sz="1050" spc="-5" dirty="0" err="1">
                          <a:effectLst/>
                        </a:rPr>
                        <a:t>k</a:t>
                      </a:r>
                      <a:r>
                        <a:rPr lang="en-US" sz="1050" dirty="0" err="1">
                          <a:effectLst/>
                        </a:rPr>
                        <a:t>a</a:t>
                      </a:r>
                      <a:r>
                        <a:rPr lang="en-US" sz="1050" spc="5" dirty="0" err="1">
                          <a:effectLst/>
                        </a:rPr>
                        <a:t>t</a:t>
                      </a:r>
                      <a:r>
                        <a:rPr lang="en-US" sz="1050" spc="10" dirty="0" err="1">
                          <a:effectLst/>
                        </a:rPr>
                        <a:t>a</a:t>
                      </a:r>
                      <a:r>
                        <a:rPr lang="en-US" sz="1050" dirty="0" err="1">
                          <a:effectLst/>
                        </a:rPr>
                        <a:t>n</a:t>
                      </a:r>
                      <a:r>
                        <a:rPr lang="en-US" sz="1050" dirty="0">
                          <a:effectLst/>
                        </a:rPr>
                        <a:t>) </a:t>
                      </a:r>
                      <a:r>
                        <a:rPr lang="en-US" sz="1050" dirty="0" err="1">
                          <a:effectLst/>
                        </a:rPr>
                        <a:t>me</a:t>
                      </a:r>
                      <a:r>
                        <a:rPr lang="en-US" sz="1050" spc="5" dirty="0" err="1">
                          <a:effectLst/>
                        </a:rPr>
                        <a:t>nd</a:t>
                      </a:r>
                      <a:r>
                        <a:rPr lang="en-US" sz="1050" dirty="0" err="1">
                          <a:effectLst/>
                        </a:rPr>
                        <a:t>a</a:t>
                      </a:r>
                      <a:r>
                        <a:rPr lang="en-US" sz="1050" spc="5" dirty="0" err="1">
                          <a:effectLst/>
                        </a:rPr>
                        <a:t>p</a:t>
                      </a:r>
                      <a:r>
                        <a:rPr lang="en-US" sz="1050" dirty="0" err="1">
                          <a:effectLst/>
                        </a:rPr>
                        <a:t>a</a:t>
                      </a:r>
                      <a:r>
                        <a:rPr lang="en-US" sz="1050" spc="5" dirty="0" err="1">
                          <a:effectLst/>
                        </a:rPr>
                        <a:t>t</a:t>
                      </a:r>
                      <a:r>
                        <a:rPr lang="en-US" sz="1050" spc="-5" dirty="0" err="1">
                          <a:effectLst/>
                        </a:rPr>
                        <a:t>k</a:t>
                      </a:r>
                      <a:r>
                        <a:rPr lang="en-US" sz="1050" dirty="0" err="1">
                          <a:effectLst/>
                        </a:rPr>
                        <a:t>an</a:t>
                      </a:r>
                      <a:r>
                        <a:rPr lang="en-US" sz="1050" spc="-50" dirty="0">
                          <a:effectLst/>
                        </a:rPr>
                        <a:t> </a:t>
                      </a:r>
                      <a:r>
                        <a:rPr lang="en-US" sz="1050" spc="-5" dirty="0" err="1">
                          <a:effectLst/>
                        </a:rPr>
                        <a:t>p</a:t>
                      </a:r>
                      <a:r>
                        <a:rPr lang="en-US" sz="1050" dirty="0" err="1">
                          <a:effectLst/>
                        </a:rPr>
                        <a:t>e</a:t>
                      </a:r>
                      <a:r>
                        <a:rPr lang="en-US" sz="1050" spc="10" dirty="0" err="1">
                          <a:effectLst/>
                        </a:rPr>
                        <a:t>m</a:t>
                      </a:r>
                      <a:r>
                        <a:rPr lang="en-US" sz="1050" dirty="0" err="1">
                          <a:effectLst/>
                        </a:rPr>
                        <a:t>e</a:t>
                      </a:r>
                      <a:r>
                        <a:rPr lang="en-US" sz="1050" spc="5" dirty="0" err="1">
                          <a:effectLst/>
                        </a:rPr>
                        <a:t>r</a:t>
                      </a:r>
                      <a:r>
                        <a:rPr lang="en-US" sz="1050" dirty="0" err="1">
                          <a:effectLst/>
                        </a:rPr>
                        <a:t>i</a:t>
                      </a:r>
                      <a:r>
                        <a:rPr lang="en-US" sz="1050" spc="-5" dirty="0" err="1">
                          <a:effectLst/>
                        </a:rPr>
                        <a:t>k</a:t>
                      </a:r>
                      <a:r>
                        <a:rPr lang="en-US" sz="1050" spc="10" dirty="0" err="1">
                          <a:effectLst/>
                        </a:rPr>
                        <a:t>sa</a:t>
                      </a:r>
                      <a:r>
                        <a:rPr lang="en-US" sz="1050" dirty="0" err="1">
                          <a:effectLst/>
                        </a:rPr>
                        <a:t>an</a:t>
                      </a:r>
                      <a:r>
                        <a:rPr lang="en-US" sz="1050" dirty="0">
                          <a:effectLst/>
                        </a:rPr>
                        <a:t> </a:t>
                      </a:r>
                      <a:r>
                        <a:rPr lang="en-US" sz="1050" spc="-5" dirty="0">
                          <a:effectLst/>
                        </a:rPr>
                        <a:t>H</a:t>
                      </a:r>
                      <a:r>
                        <a:rPr lang="en-US" sz="1050" spc="10" dirty="0">
                          <a:effectLst/>
                        </a:rPr>
                        <a:t>I</a:t>
                      </a:r>
                      <a:r>
                        <a:rPr lang="en-US" sz="1050" dirty="0">
                          <a:effectLst/>
                        </a:rPr>
                        <a:t>V</a:t>
                      </a:r>
                      <a:r>
                        <a:rPr lang="en-US" sz="1050" spc="-15" dirty="0">
                          <a:effectLst/>
                        </a:rPr>
                        <a:t> </a:t>
                      </a:r>
                      <a:r>
                        <a:rPr lang="en-US" sz="1050" dirty="0" err="1">
                          <a:effectLst/>
                        </a:rPr>
                        <a:t>se</a:t>
                      </a:r>
                      <a:r>
                        <a:rPr lang="en-US" sz="1050" spc="10" dirty="0" err="1">
                          <a:effectLst/>
                        </a:rPr>
                        <a:t>s</a:t>
                      </a:r>
                      <a:r>
                        <a:rPr lang="en-US" sz="1050" spc="-5" dirty="0" err="1">
                          <a:effectLst/>
                        </a:rPr>
                        <a:t>u</a:t>
                      </a:r>
                      <a:r>
                        <a:rPr lang="en-US" sz="1050" dirty="0" err="1">
                          <a:effectLst/>
                        </a:rPr>
                        <a:t>ai</a:t>
                      </a:r>
                      <a:r>
                        <a:rPr lang="en-US" sz="1050" spc="-25" dirty="0">
                          <a:effectLst/>
                        </a:rPr>
                        <a:t> </a:t>
                      </a:r>
                      <a:r>
                        <a:rPr lang="en-US" sz="1050" dirty="0" err="1">
                          <a:effectLst/>
                        </a:rPr>
                        <a:t>s</a:t>
                      </a:r>
                      <a:r>
                        <a:rPr lang="en-US" sz="1050" spc="5" dirty="0" err="1">
                          <a:effectLst/>
                        </a:rPr>
                        <a:t>t</a:t>
                      </a:r>
                      <a:r>
                        <a:rPr lang="en-US" sz="1050" dirty="0" err="1">
                          <a:effectLst/>
                        </a:rPr>
                        <a:t>a</a:t>
                      </a:r>
                      <a:r>
                        <a:rPr lang="en-US" sz="1050" spc="15" dirty="0" err="1">
                          <a:effectLst/>
                        </a:rPr>
                        <a:t>n</a:t>
                      </a:r>
                      <a:r>
                        <a:rPr lang="en-US" sz="1050" spc="-5" dirty="0" err="1">
                          <a:effectLst/>
                        </a:rPr>
                        <a:t>d</a:t>
                      </a:r>
                      <a:r>
                        <a:rPr lang="en-US" sz="1050" dirty="0" err="1">
                          <a:effectLst/>
                        </a:rPr>
                        <a:t>a</a:t>
                      </a:r>
                      <a:r>
                        <a:rPr lang="en-US" sz="1050" spc="5" dirty="0" err="1">
                          <a:effectLst/>
                        </a:rPr>
                        <a:t>r</a:t>
                      </a:r>
                      <a:r>
                        <a:rPr lang="en-US" sz="1050" dirty="0">
                          <a:effectLst/>
                        </a:rPr>
                        <a:t>.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9748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err="1" smtClean="0"/>
              <a:t>Capaian</a:t>
            </a:r>
            <a:r>
              <a:rPr lang="en-US" sz="2800" dirty="0" smtClean="0"/>
              <a:t> </a:t>
            </a:r>
            <a:r>
              <a:rPr lang="en-US" sz="2800" dirty="0" err="1"/>
              <a:t>kinerja</a:t>
            </a:r>
            <a:r>
              <a:rPr lang="en-US" sz="2800" dirty="0"/>
              <a:t> </a:t>
            </a:r>
            <a:r>
              <a:rPr lang="en-US" sz="2800" dirty="0" err="1"/>
              <a:t>Pemerintah</a:t>
            </a:r>
            <a:r>
              <a:rPr lang="en-US" sz="2800" dirty="0"/>
              <a:t> Daerah </a:t>
            </a:r>
            <a:r>
              <a:rPr lang="en-US" sz="2800" dirty="0" err="1"/>
              <a:t>Kabupaten</a:t>
            </a:r>
            <a:r>
              <a:rPr lang="en-US" sz="2800" dirty="0"/>
              <a:t>/Kota </a:t>
            </a:r>
            <a:r>
              <a:rPr lang="en-US" sz="2800" dirty="0" err="1"/>
              <a:t>dalam</a:t>
            </a:r>
            <a:r>
              <a:rPr lang="en-US" sz="2800" dirty="0"/>
              <a:t>  </a:t>
            </a:r>
            <a:r>
              <a:rPr lang="en-US" sz="2800" dirty="0" err="1"/>
              <a:t>memberikan</a:t>
            </a:r>
            <a:r>
              <a:rPr lang="en-US" sz="2800" dirty="0"/>
              <a:t> </a:t>
            </a:r>
            <a:r>
              <a:rPr lang="en-US" sz="2800" dirty="0" err="1"/>
              <a:t>pelayanan</a:t>
            </a:r>
            <a:r>
              <a:rPr lang="en-US" sz="2800" dirty="0"/>
              <a:t> </a:t>
            </a:r>
            <a:r>
              <a:rPr lang="en-US" sz="2800" dirty="0" err="1"/>
              <a:t>kesehatan</a:t>
            </a:r>
            <a:r>
              <a:rPr lang="en-US" sz="2800" dirty="0"/>
              <a:t> </a:t>
            </a:r>
            <a:r>
              <a:rPr lang="en-US" sz="2800" dirty="0" err="1"/>
              <a:t>ibu</a:t>
            </a:r>
            <a:r>
              <a:rPr lang="en-US" sz="2800" dirty="0"/>
              <a:t>  </a:t>
            </a:r>
            <a:r>
              <a:rPr lang="en-US" sz="2800" dirty="0" err="1"/>
              <a:t>hamil</a:t>
            </a:r>
            <a:r>
              <a:rPr lang="en-US" sz="2800" dirty="0"/>
              <a:t> </a:t>
            </a:r>
            <a:r>
              <a:rPr lang="en-US" sz="2800" dirty="0" err="1"/>
              <a:t>dinilai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cakupan</a:t>
            </a:r>
            <a:r>
              <a:rPr lang="en-US" sz="2800" dirty="0"/>
              <a:t> </a:t>
            </a:r>
            <a:r>
              <a:rPr lang="en-US" sz="2800" dirty="0" err="1"/>
              <a:t>Pelayanan</a:t>
            </a:r>
            <a:r>
              <a:rPr lang="en-US" sz="2800" dirty="0"/>
              <a:t> </a:t>
            </a:r>
            <a:r>
              <a:rPr lang="en-US" sz="2800" dirty="0" err="1"/>
              <a:t>Kesehatan</a:t>
            </a:r>
            <a:r>
              <a:rPr lang="en-US" sz="2800" dirty="0"/>
              <a:t> </a:t>
            </a:r>
            <a:r>
              <a:rPr lang="en-US" sz="2800" dirty="0" err="1"/>
              <a:t>Ibu</a:t>
            </a:r>
            <a:r>
              <a:rPr lang="en-US" sz="2800" dirty="0"/>
              <a:t> </a:t>
            </a:r>
            <a:r>
              <a:rPr lang="en-US" sz="2800" dirty="0" err="1"/>
              <a:t>Hamil</a:t>
            </a:r>
            <a:r>
              <a:rPr lang="en-US" sz="2800" dirty="0"/>
              <a:t> (K4)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standar</a:t>
            </a:r>
            <a:r>
              <a:rPr lang="en-US" sz="2800" dirty="0"/>
              <a:t> di </a:t>
            </a:r>
            <a:r>
              <a:rPr lang="en-US" sz="2800" dirty="0" err="1"/>
              <a:t>wilayah</a:t>
            </a:r>
            <a:r>
              <a:rPr lang="en-US" sz="2800" dirty="0"/>
              <a:t> </a:t>
            </a:r>
            <a:r>
              <a:rPr lang="en-US" sz="2800" dirty="0" err="1"/>
              <a:t>kabupaten</a:t>
            </a:r>
            <a:r>
              <a:rPr lang="en-US" sz="2800" dirty="0"/>
              <a:t>/</a:t>
            </a:r>
            <a:r>
              <a:rPr lang="en-US" sz="2800" dirty="0" err="1"/>
              <a:t>kota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kurun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tahun</a:t>
            </a:r>
            <a:r>
              <a:rPr lang="en-US" sz="2800" dirty="0" smtClean="0"/>
              <a:t>.</a:t>
            </a:r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r>
              <a:rPr lang="en-US" sz="2800" b="1" dirty="0" err="1"/>
              <a:t>Rumus</a:t>
            </a:r>
            <a:r>
              <a:rPr lang="en-US" sz="2800" b="1" dirty="0"/>
              <a:t> </a:t>
            </a:r>
            <a:r>
              <a:rPr lang="en-US" sz="2800" b="1" dirty="0" err="1"/>
              <a:t>Penghitungan</a:t>
            </a:r>
            <a:r>
              <a:rPr lang="en-US" sz="2800" b="1" dirty="0"/>
              <a:t> </a:t>
            </a:r>
            <a:r>
              <a:rPr lang="en-US" sz="2800" b="1" dirty="0" err="1"/>
              <a:t>Kinerja</a:t>
            </a:r>
            <a:endParaRPr lang="en-US" sz="2400" dirty="0"/>
          </a:p>
          <a:p>
            <a:r>
              <a:rPr lang="en-US" sz="2800" dirty="0"/>
              <a:t> </a:t>
            </a:r>
            <a:r>
              <a:rPr lang="en-US" sz="2800" dirty="0" err="1"/>
              <a:t>Persentase</a:t>
            </a:r>
            <a:r>
              <a:rPr lang="en-US" sz="2800" dirty="0"/>
              <a:t> </a:t>
            </a:r>
            <a:r>
              <a:rPr lang="en-US" sz="2800" dirty="0" err="1"/>
              <a:t>ibu</a:t>
            </a:r>
            <a:r>
              <a:rPr lang="en-US" sz="2800" dirty="0"/>
              <a:t> </a:t>
            </a:r>
            <a:r>
              <a:rPr lang="en-US" sz="2800" dirty="0" err="1"/>
              <a:t>hamil</a:t>
            </a:r>
            <a:r>
              <a:rPr lang="en-US" sz="2800" dirty="0"/>
              <a:t> </a:t>
            </a:r>
            <a:r>
              <a:rPr lang="en-US" sz="2800" dirty="0" err="1"/>
              <a:t>mendapatkan</a:t>
            </a:r>
            <a:r>
              <a:rPr lang="en-US" sz="2800" dirty="0"/>
              <a:t> </a:t>
            </a:r>
            <a:r>
              <a:rPr lang="en-US" sz="2800" dirty="0" err="1"/>
              <a:t>pelayanan</a:t>
            </a:r>
            <a:r>
              <a:rPr lang="en-US" sz="2800" dirty="0"/>
              <a:t> </a:t>
            </a:r>
            <a:r>
              <a:rPr lang="en-US" sz="2800" dirty="0" err="1"/>
              <a:t>ibu</a:t>
            </a:r>
            <a:r>
              <a:rPr lang="en-US" sz="2800" dirty="0"/>
              <a:t> </a:t>
            </a:r>
            <a:r>
              <a:rPr lang="en-US" sz="2800" dirty="0" err="1"/>
              <a:t>hamil</a:t>
            </a:r>
            <a:r>
              <a:rPr lang="en-US" sz="2800" dirty="0"/>
              <a:t> =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ibu</a:t>
            </a:r>
            <a:r>
              <a:rPr lang="en-US" sz="2800" dirty="0"/>
              <a:t> </a:t>
            </a:r>
            <a:r>
              <a:rPr lang="en-US" sz="2800" dirty="0" err="1"/>
              <a:t>hamil</a:t>
            </a:r>
            <a:r>
              <a:rPr lang="en-US" sz="2800" dirty="0"/>
              <a:t> yang </a:t>
            </a:r>
            <a:r>
              <a:rPr lang="en-US" sz="2800" dirty="0" err="1"/>
              <a:t>mendapatkan</a:t>
            </a:r>
            <a:r>
              <a:rPr lang="en-US" sz="2800" dirty="0"/>
              <a:t> </a:t>
            </a:r>
            <a:r>
              <a:rPr lang="en-US" sz="2800" dirty="0" err="1"/>
              <a:t>pelayanan</a:t>
            </a:r>
            <a:r>
              <a:rPr lang="en-US" sz="2800" dirty="0"/>
              <a:t> K4 di </a:t>
            </a:r>
            <a:r>
              <a:rPr lang="en-US" sz="2800" dirty="0" err="1"/>
              <a:t>fasilitas</a:t>
            </a:r>
            <a:r>
              <a:rPr lang="en-US" sz="2800" dirty="0"/>
              <a:t> </a:t>
            </a:r>
            <a:r>
              <a:rPr lang="en-US" sz="2800" dirty="0" err="1"/>
              <a:t>pelayanan</a:t>
            </a:r>
            <a:r>
              <a:rPr lang="en-US" sz="2800" dirty="0"/>
              <a:t> </a:t>
            </a:r>
            <a:r>
              <a:rPr lang="en-US" sz="2800" dirty="0" err="1"/>
              <a:t>kesehatan</a:t>
            </a:r>
            <a:r>
              <a:rPr lang="en-US" sz="2800" dirty="0"/>
              <a:t> </a:t>
            </a:r>
            <a:r>
              <a:rPr lang="en-US" sz="2800" dirty="0" err="1"/>
              <a:t>milik</a:t>
            </a:r>
            <a:r>
              <a:rPr lang="en-US" sz="2800" dirty="0"/>
              <a:t> </a:t>
            </a:r>
            <a:r>
              <a:rPr lang="en-US" sz="2800" dirty="0" err="1"/>
              <a:t>pemerintah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swasta</a:t>
            </a:r>
            <a:r>
              <a:rPr lang="en-US" sz="2800" dirty="0"/>
              <a:t>          </a:t>
            </a:r>
            <a:r>
              <a:rPr lang="en-US" sz="2800" dirty="0" err="1"/>
              <a:t>dibagi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ibu</a:t>
            </a:r>
            <a:r>
              <a:rPr lang="en-US" sz="2800" dirty="0"/>
              <a:t> </a:t>
            </a:r>
            <a:r>
              <a:rPr lang="en-US" sz="2800" dirty="0" err="1"/>
              <a:t>hamil</a:t>
            </a:r>
            <a:r>
              <a:rPr lang="en-US" sz="2800" dirty="0"/>
              <a:t> di </a:t>
            </a:r>
            <a:r>
              <a:rPr lang="en-US" sz="2800" dirty="0" err="1"/>
              <a:t>wilayah</a:t>
            </a:r>
            <a:r>
              <a:rPr lang="en-US" sz="2800" dirty="0"/>
              <a:t> </a:t>
            </a:r>
            <a:r>
              <a:rPr lang="en-US" sz="2800" dirty="0" err="1"/>
              <a:t>kabupaten</a:t>
            </a:r>
            <a:r>
              <a:rPr lang="en-US" sz="2800" dirty="0"/>
              <a:t>/</a:t>
            </a:r>
            <a:r>
              <a:rPr lang="en-US" sz="2800" dirty="0" err="1"/>
              <a:t>kota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kurun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tahun</a:t>
            </a:r>
            <a:r>
              <a:rPr lang="en-US" sz="2800" dirty="0"/>
              <a:t> yang </a:t>
            </a:r>
            <a:r>
              <a:rPr lang="en-US" sz="2800" dirty="0" err="1"/>
              <a:t>sama</a:t>
            </a:r>
            <a:r>
              <a:rPr lang="en-US" sz="2800" dirty="0"/>
              <a:t> x 100 %.</a:t>
            </a:r>
            <a:endParaRPr lang="en-US" sz="2400" dirty="0"/>
          </a:p>
          <a:p>
            <a:r>
              <a:rPr lang="en-US" sz="2800" dirty="0"/>
              <a:t>Target </a:t>
            </a:r>
            <a:r>
              <a:rPr lang="en-US" sz="2800" dirty="0" err="1"/>
              <a:t>Capaian</a:t>
            </a:r>
            <a:r>
              <a:rPr lang="en-US" sz="2800" dirty="0"/>
              <a:t>   </a:t>
            </a:r>
            <a:r>
              <a:rPr lang="en-US" sz="2800" dirty="0" err="1"/>
              <a:t>Kinerja</a:t>
            </a:r>
            <a:r>
              <a:rPr lang="en-US" sz="2800" dirty="0"/>
              <a:t>   </a:t>
            </a:r>
            <a:r>
              <a:rPr lang="en-US" sz="2800" dirty="0" err="1"/>
              <a:t>Pemerintah</a:t>
            </a:r>
            <a:r>
              <a:rPr lang="en-US" sz="2800" dirty="0"/>
              <a:t>   Daerah   </a:t>
            </a:r>
            <a:r>
              <a:rPr lang="en-US" sz="2800" dirty="0" err="1"/>
              <a:t>Kabupaten</a:t>
            </a:r>
            <a:r>
              <a:rPr lang="en-US" sz="2800" dirty="0"/>
              <a:t>/Kota 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pelayanan</a:t>
            </a:r>
            <a:r>
              <a:rPr lang="en-US" sz="2800" dirty="0"/>
              <a:t> </a:t>
            </a:r>
            <a:r>
              <a:rPr lang="en-US" sz="2800" dirty="0" err="1"/>
              <a:t>kesehatan</a:t>
            </a:r>
            <a:r>
              <a:rPr lang="en-US" sz="2800" dirty="0"/>
              <a:t> </a:t>
            </a:r>
            <a:r>
              <a:rPr lang="en-US" sz="2800" dirty="0" err="1"/>
              <a:t>ibu</a:t>
            </a:r>
            <a:r>
              <a:rPr lang="en-US" sz="2800" dirty="0"/>
              <a:t> </a:t>
            </a:r>
            <a:r>
              <a:rPr lang="en-US" sz="2800" dirty="0" err="1"/>
              <a:t>hamil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100 </a:t>
            </a:r>
            <a:r>
              <a:rPr lang="en-US" sz="2800" dirty="0" err="1"/>
              <a:t>persen</a:t>
            </a:r>
            <a:r>
              <a:rPr lang="en-US" sz="2800" dirty="0"/>
              <a:t>.</a:t>
            </a:r>
            <a:endParaRPr lang="en-US" sz="2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l" rtl="0">
              <a:spcBef>
                <a:spcPct val="0"/>
              </a:spcBef>
            </a:pPr>
            <a:r>
              <a:rPr lang="en-US" sz="3200" b="1" dirty="0" err="1" smtClean="0"/>
              <a:t>Pelayanan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Kesehatan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Ibu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Hamil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17681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kinerja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Daerah </a:t>
            </a:r>
            <a:r>
              <a:rPr lang="en-US" sz="2000" dirty="0" err="1"/>
              <a:t>Kabupaten</a:t>
            </a:r>
            <a:r>
              <a:rPr lang="en-US" sz="2000" dirty="0"/>
              <a:t>/Kota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bersalin</a:t>
            </a:r>
            <a:r>
              <a:rPr lang="en-US" sz="2000" dirty="0"/>
              <a:t> </a:t>
            </a:r>
            <a:r>
              <a:rPr lang="en-US" sz="2000" dirty="0" err="1"/>
              <a:t>dinilai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cakupan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bersalin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di </a:t>
            </a:r>
            <a:r>
              <a:rPr lang="en-US" sz="2000" dirty="0" err="1"/>
              <a:t>wilayah</a:t>
            </a:r>
            <a:r>
              <a:rPr lang="en-US" sz="2000" dirty="0"/>
              <a:t> </a:t>
            </a:r>
            <a:r>
              <a:rPr lang="en-US" sz="2000" dirty="0" err="1"/>
              <a:t>kabupaten</a:t>
            </a:r>
            <a:r>
              <a:rPr lang="en-US" sz="2000" dirty="0"/>
              <a:t>/</a:t>
            </a:r>
            <a:r>
              <a:rPr lang="en-US" sz="2000" dirty="0" err="1"/>
              <a:t>kota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 </a:t>
            </a:r>
            <a:r>
              <a:rPr lang="en-US" sz="2000" dirty="0" err="1"/>
              <a:t>kurun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.</a:t>
            </a:r>
          </a:p>
          <a:p>
            <a:pPr marL="109728" indent="0">
              <a:buNone/>
            </a:pPr>
            <a:r>
              <a:rPr lang="en-US" sz="2000" b="1" dirty="0" err="1"/>
              <a:t>Rumus</a:t>
            </a:r>
            <a:r>
              <a:rPr lang="en-US" sz="2000" b="1" dirty="0"/>
              <a:t> </a:t>
            </a:r>
            <a:r>
              <a:rPr lang="en-US" sz="2000" b="1" dirty="0" err="1"/>
              <a:t>Penghitungan</a:t>
            </a:r>
            <a:r>
              <a:rPr lang="en-US" sz="2000" b="1" dirty="0"/>
              <a:t> </a:t>
            </a:r>
            <a:r>
              <a:rPr lang="en-US" sz="2000" b="1" dirty="0" err="1"/>
              <a:t>Kinerja</a:t>
            </a:r>
            <a:endParaRPr lang="en-US" sz="2000" dirty="0"/>
          </a:p>
          <a:p>
            <a:r>
              <a:rPr lang="en-US" sz="2000" dirty="0" err="1"/>
              <a:t>Persentase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hamil</a:t>
            </a:r>
            <a:r>
              <a:rPr lang="en-US" sz="2000" dirty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hamil</a:t>
            </a:r>
            <a:r>
              <a:rPr lang="en-US" sz="2000" dirty="0"/>
              <a:t> =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hamil</a:t>
            </a:r>
            <a:r>
              <a:rPr lang="en-US" sz="2000" dirty="0"/>
              <a:t> yang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K4 di </a:t>
            </a:r>
            <a:r>
              <a:rPr lang="en-US" sz="2000" dirty="0" err="1"/>
              <a:t>fasilitas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milik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swasta</a:t>
            </a:r>
            <a:r>
              <a:rPr lang="en-US" sz="2000" dirty="0"/>
              <a:t> </a:t>
            </a:r>
            <a:r>
              <a:rPr lang="en-US" sz="2000" dirty="0" err="1"/>
              <a:t>dibagi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semua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hamil</a:t>
            </a:r>
            <a:r>
              <a:rPr lang="en-US" sz="2000" dirty="0"/>
              <a:t> di </a:t>
            </a:r>
            <a:r>
              <a:rPr lang="en-US" sz="2000" dirty="0" err="1"/>
              <a:t>wilayah</a:t>
            </a:r>
            <a:r>
              <a:rPr lang="en-US" sz="2000" dirty="0"/>
              <a:t> </a:t>
            </a:r>
            <a:r>
              <a:rPr lang="en-US" sz="2000" dirty="0" err="1"/>
              <a:t>kabupaten</a:t>
            </a:r>
            <a:r>
              <a:rPr lang="en-US" sz="2000" dirty="0"/>
              <a:t>/</a:t>
            </a:r>
            <a:r>
              <a:rPr lang="en-US" sz="2000" dirty="0" err="1"/>
              <a:t>kota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kurun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yang </a:t>
            </a:r>
            <a:r>
              <a:rPr lang="en-US" sz="2000" dirty="0" err="1"/>
              <a:t>sama</a:t>
            </a:r>
            <a:r>
              <a:rPr lang="en-US" sz="2000" dirty="0"/>
              <a:t>  x 100 % </a:t>
            </a:r>
          </a:p>
          <a:p>
            <a:r>
              <a:rPr lang="en-US" sz="2000" dirty="0"/>
              <a:t>Target </a:t>
            </a:r>
            <a:r>
              <a:rPr lang="en-US" sz="2000" dirty="0" err="1"/>
              <a:t>Capaian</a:t>
            </a:r>
            <a:r>
              <a:rPr lang="en-US" sz="2000" dirty="0"/>
              <a:t>   </a:t>
            </a:r>
            <a:r>
              <a:rPr lang="en-US" sz="2000" dirty="0" err="1"/>
              <a:t>Kinerja</a:t>
            </a:r>
            <a:r>
              <a:rPr lang="en-US" sz="2000" dirty="0"/>
              <a:t>   </a:t>
            </a:r>
            <a:r>
              <a:rPr lang="en-US" sz="2000" dirty="0" err="1"/>
              <a:t>Pemerintah</a:t>
            </a:r>
            <a:r>
              <a:rPr lang="en-US" sz="2000" dirty="0"/>
              <a:t>   Daerah   </a:t>
            </a:r>
            <a:r>
              <a:rPr lang="en-US" sz="2000" dirty="0" err="1"/>
              <a:t>Kabupaten</a:t>
            </a:r>
            <a:r>
              <a:rPr lang="en-US" sz="2000" dirty="0"/>
              <a:t>/Kota  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 </a:t>
            </a:r>
            <a:r>
              <a:rPr lang="en-US" sz="2000" dirty="0" err="1"/>
              <a:t>hamil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100 </a:t>
            </a:r>
            <a:r>
              <a:rPr lang="en-US" sz="2000" dirty="0" err="1"/>
              <a:t>persen</a:t>
            </a:r>
            <a:r>
              <a:rPr lang="en-US" sz="20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l" rtl="0">
              <a:spcBef>
                <a:spcPct val="0"/>
              </a:spcBef>
            </a:pPr>
            <a:r>
              <a:rPr lang="en-US" sz="3200" b="1" dirty="0" err="1" smtClean="0"/>
              <a:t>Pelayanan</a:t>
            </a:r>
            <a:r>
              <a:rPr lang="en-US" sz="3200" b="1" dirty="0" smtClean="0"/>
              <a:t> </a:t>
            </a:r>
            <a:r>
              <a:rPr lang="en-US" sz="3200" b="1" dirty="0" err="1"/>
              <a:t>Kesehatan</a:t>
            </a:r>
            <a:r>
              <a:rPr lang="en-US" sz="3200" b="1" dirty="0"/>
              <a:t> </a:t>
            </a:r>
            <a:r>
              <a:rPr lang="en-US" sz="3200" b="1" dirty="0" err="1"/>
              <a:t>Ibu</a:t>
            </a:r>
            <a:r>
              <a:rPr lang="en-US" sz="3200" b="1" dirty="0"/>
              <a:t> </a:t>
            </a:r>
            <a:r>
              <a:rPr lang="en-US" sz="3200" b="1" dirty="0" err="1" smtClean="0"/>
              <a:t>Bersalin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661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err="1"/>
              <a:t>Capaian</a:t>
            </a:r>
            <a:r>
              <a:rPr lang="en-US" sz="2000" dirty="0"/>
              <a:t> </a:t>
            </a:r>
            <a:r>
              <a:rPr lang="en-US" sz="2000" dirty="0" err="1"/>
              <a:t>kinerja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Daerah </a:t>
            </a:r>
            <a:r>
              <a:rPr lang="en-US" sz="2000" dirty="0" err="1"/>
              <a:t>Kabupaten</a:t>
            </a:r>
            <a:r>
              <a:rPr lang="en-US" sz="2000" dirty="0"/>
              <a:t>/Kota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paket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</a:t>
            </a:r>
            <a:r>
              <a:rPr lang="en-US" sz="2000" dirty="0" err="1"/>
              <a:t>dinilai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persentase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</a:t>
            </a:r>
            <a:r>
              <a:rPr lang="en-US" sz="2000" dirty="0" err="1"/>
              <a:t>usia</a:t>
            </a:r>
            <a:r>
              <a:rPr lang="en-US" sz="2000" dirty="0"/>
              <a:t> 0-28 </a:t>
            </a:r>
            <a:r>
              <a:rPr lang="en-US" sz="2000" dirty="0" err="1"/>
              <a:t>hari</a:t>
            </a:r>
            <a:r>
              <a:rPr lang="en-US" sz="2000" dirty="0"/>
              <a:t> yang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di </a:t>
            </a:r>
            <a:r>
              <a:rPr lang="en-US" sz="2000" dirty="0" err="1"/>
              <a:t>wilayah</a:t>
            </a:r>
            <a:r>
              <a:rPr lang="en-US" sz="2000" dirty="0"/>
              <a:t> </a:t>
            </a:r>
            <a:r>
              <a:rPr lang="en-US" sz="2000" dirty="0" err="1"/>
              <a:t>kabupaten</a:t>
            </a:r>
            <a:r>
              <a:rPr lang="en-US" sz="2000" dirty="0"/>
              <a:t>/</a:t>
            </a:r>
            <a:r>
              <a:rPr lang="en-US" sz="2000" dirty="0" err="1"/>
              <a:t>kota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kurun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.</a:t>
            </a:r>
          </a:p>
          <a:p>
            <a:pPr marL="109728" indent="0">
              <a:buNone/>
            </a:pPr>
            <a:r>
              <a:rPr lang="en-US" sz="2000" b="1" dirty="0" err="1"/>
              <a:t>Rumus</a:t>
            </a:r>
            <a:r>
              <a:rPr lang="en-US" sz="2000" b="1" dirty="0"/>
              <a:t> </a:t>
            </a:r>
            <a:r>
              <a:rPr lang="en-US" sz="2000" b="1" dirty="0" err="1"/>
              <a:t>Penghitungan</a:t>
            </a:r>
            <a:r>
              <a:rPr lang="en-US" sz="2000" b="1" dirty="0"/>
              <a:t> </a:t>
            </a:r>
            <a:r>
              <a:rPr lang="en-US" sz="2000" b="1" dirty="0" err="1"/>
              <a:t>Kinerja</a:t>
            </a:r>
            <a:endParaRPr lang="en-US" sz="2000" dirty="0"/>
          </a:p>
          <a:p>
            <a:r>
              <a:rPr lang="en-US" sz="2000" dirty="0" err="1"/>
              <a:t>Presentase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=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</a:t>
            </a:r>
            <a:r>
              <a:rPr lang="en-US" sz="2000" dirty="0" err="1"/>
              <a:t>usia</a:t>
            </a:r>
            <a:r>
              <a:rPr lang="en-US" sz="2000" dirty="0"/>
              <a:t> 0-28 </a:t>
            </a:r>
            <a:r>
              <a:rPr lang="en-US" sz="2000" dirty="0" err="1"/>
              <a:t>hari</a:t>
            </a:r>
            <a:r>
              <a:rPr lang="en-US" sz="2000" dirty="0"/>
              <a:t> yang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</a:t>
            </a:r>
            <a:r>
              <a:rPr lang="en-US" sz="2000" dirty="0" err="1"/>
              <a:t>dibagi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semua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di </a:t>
            </a:r>
            <a:r>
              <a:rPr lang="en-US" sz="2000" dirty="0" err="1"/>
              <a:t>wilayah</a:t>
            </a:r>
            <a:r>
              <a:rPr lang="en-US" sz="2000" dirty="0"/>
              <a:t> </a:t>
            </a:r>
            <a:r>
              <a:rPr lang="en-US" sz="2000" dirty="0" err="1"/>
              <a:t>kabupaten</a:t>
            </a:r>
            <a:r>
              <a:rPr lang="en-US" sz="2000" dirty="0"/>
              <a:t>/</a:t>
            </a:r>
            <a:r>
              <a:rPr lang="en-US" sz="2000" dirty="0" err="1"/>
              <a:t>kota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kurun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x 100 %</a:t>
            </a:r>
          </a:p>
          <a:p>
            <a:r>
              <a:rPr lang="en-US" sz="2000" dirty="0"/>
              <a:t>Target </a:t>
            </a:r>
            <a:r>
              <a:rPr lang="en-US" sz="2000" dirty="0" err="1"/>
              <a:t>Capaian</a:t>
            </a:r>
            <a:r>
              <a:rPr lang="en-US" sz="2000" dirty="0"/>
              <a:t> </a:t>
            </a:r>
            <a:r>
              <a:rPr lang="en-US" sz="2000" dirty="0" err="1"/>
              <a:t>Kinerja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 Daerah </a:t>
            </a:r>
            <a:r>
              <a:rPr lang="en-US" sz="2000" dirty="0" err="1"/>
              <a:t>Kabupaten</a:t>
            </a:r>
            <a:r>
              <a:rPr lang="en-US" sz="2000" dirty="0"/>
              <a:t>/Kota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kesehatan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lahir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100 </a:t>
            </a:r>
            <a:r>
              <a:rPr lang="en-US" sz="2000" dirty="0" err="1"/>
              <a:t>persen</a:t>
            </a:r>
            <a:r>
              <a:rPr lang="en-US" sz="20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l" rtl="0">
              <a:spcBef>
                <a:spcPct val="0"/>
              </a:spcBef>
            </a:pPr>
            <a:r>
              <a:rPr lang="en-US" sz="3200" b="1" dirty="0" err="1" smtClean="0"/>
              <a:t>Pelayanan</a:t>
            </a:r>
            <a:r>
              <a:rPr lang="en-US" sz="3200" b="1" dirty="0" smtClean="0"/>
              <a:t> </a:t>
            </a:r>
            <a:r>
              <a:rPr lang="en-US" sz="3200" b="1" dirty="0" err="1"/>
              <a:t>Kesehatan</a:t>
            </a:r>
            <a:r>
              <a:rPr lang="en-US" sz="3200" b="1" dirty="0"/>
              <a:t> </a:t>
            </a:r>
            <a:r>
              <a:rPr lang="en-US" sz="3200" b="1" dirty="0" err="1"/>
              <a:t>Bayi</a:t>
            </a:r>
            <a:r>
              <a:rPr lang="en-US" sz="3200" b="1" dirty="0"/>
              <a:t> </a:t>
            </a:r>
            <a:r>
              <a:rPr lang="en-US" sz="3200" b="1" dirty="0" err="1"/>
              <a:t>Baru</a:t>
            </a:r>
            <a:r>
              <a:rPr lang="en-US" sz="3200" b="1" dirty="0"/>
              <a:t> </a:t>
            </a:r>
            <a:r>
              <a:rPr lang="en-US" sz="3200" b="1" dirty="0" err="1" smtClean="0"/>
              <a:t>Lahir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6817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balita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0-59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cakupan</a:t>
            </a:r>
            <a:r>
              <a:rPr lang="en-US" dirty="0"/>
              <a:t> </a:t>
            </a:r>
            <a:r>
              <a:rPr lang="en-US" dirty="0" err="1"/>
              <a:t>balita</a:t>
            </a:r>
            <a:r>
              <a:rPr lang="en-US" dirty="0"/>
              <a:t> yang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balita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.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Rumus</a:t>
            </a:r>
            <a:r>
              <a:rPr lang="en-US" b="1" dirty="0" smtClean="0"/>
              <a:t> </a:t>
            </a:r>
            <a:r>
              <a:rPr lang="en-US" b="1" dirty="0" err="1"/>
              <a:t>Perhitungan</a:t>
            </a:r>
            <a:r>
              <a:rPr lang="en-US" b="1" dirty="0"/>
              <a:t> </a:t>
            </a:r>
            <a:r>
              <a:rPr lang="en-US" b="1" dirty="0" err="1"/>
              <a:t>Kinerja</a:t>
            </a:r>
            <a:r>
              <a:rPr lang="en-US" b="1" dirty="0"/>
              <a:t> </a:t>
            </a:r>
            <a:endParaRPr lang="en-US" dirty="0"/>
          </a:p>
          <a:p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0-59 </a:t>
            </a:r>
            <a:r>
              <a:rPr lang="en-US" dirty="0" err="1"/>
              <a:t>bulan</a:t>
            </a:r>
            <a:r>
              <a:rPr lang="en-US" dirty="0"/>
              <a:t> yang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balita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=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balita</a:t>
            </a:r>
            <a:r>
              <a:rPr lang="en-US" dirty="0"/>
              <a:t> 0–59 </a:t>
            </a:r>
            <a:r>
              <a:rPr lang="en-US" dirty="0" err="1"/>
              <a:t>bulan</a:t>
            </a:r>
            <a:r>
              <a:rPr lang="en-US" dirty="0"/>
              <a:t> yang  </a:t>
            </a:r>
            <a:r>
              <a:rPr lang="en-US" dirty="0" err="1"/>
              <a:t>mendapat</a:t>
            </a:r>
            <a:r>
              <a:rPr lang="en-US" dirty="0"/>
              <a:t>  </a:t>
            </a:r>
            <a:r>
              <a:rPr lang="en-US" dirty="0" err="1"/>
              <a:t>pelayanan</a:t>
            </a:r>
            <a:r>
              <a:rPr lang="en-US" dirty="0"/>
              <a:t> 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balita</a:t>
            </a:r>
            <a:r>
              <a:rPr lang="en-US" dirty="0"/>
              <a:t>   </a:t>
            </a:r>
            <a:r>
              <a:rPr lang="en-US" dirty="0" err="1"/>
              <a:t>sesuai</a:t>
            </a:r>
            <a:r>
              <a:rPr lang="en-US" dirty="0"/>
              <a:t>   </a:t>
            </a:r>
            <a:r>
              <a:rPr lang="en-US" dirty="0" err="1"/>
              <a:t>standar</a:t>
            </a:r>
            <a:r>
              <a:rPr lang="en-US" dirty="0"/>
              <a:t>   </a:t>
            </a:r>
            <a:r>
              <a:rPr lang="en-US" dirty="0" err="1"/>
              <a:t>dalam</a:t>
            </a:r>
            <a:r>
              <a:rPr lang="en-US" dirty="0"/>
              <a:t>  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balita</a:t>
            </a:r>
            <a:r>
              <a:rPr lang="en-US" dirty="0"/>
              <a:t> 0–59 </a:t>
            </a:r>
            <a:r>
              <a:rPr lang="en-US" dirty="0" err="1"/>
              <a:t>bulan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	di   </a:t>
            </a:r>
            <a:r>
              <a:rPr lang="en-US" dirty="0" err="1"/>
              <a:t>wilayah</a:t>
            </a:r>
            <a:r>
              <a:rPr lang="en-US" dirty="0"/>
              <a:t>   </a:t>
            </a:r>
            <a:r>
              <a:rPr lang="en-US" dirty="0" err="1"/>
              <a:t>kerja</a:t>
            </a:r>
            <a:r>
              <a:rPr lang="en-US" dirty="0"/>
              <a:t>  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dikali</a:t>
            </a:r>
            <a:r>
              <a:rPr lang="en-US" dirty="0"/>
              <a:t>  100%</a:t>
            </a:r>
          </a:p>
          <a:p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 </a:t>
            </a:r>
            <a:r>
              <a:rPr lang="en-US" dirty="0" err="1"/>
              <a:t>kesehatan</a:t>
            </a:r>
            <a:r>
              <a:rPr lang="en-US" dirty="0"/>
              <a:t>  </a:t>
            </a:r>
            <a:r>
              <a:rPr lang="en-US" dirty="0" err="1"/>
              <a:t>balita</a:t>
            </a:r>
            <a:r>
              <a:rPr lang="en-US" dirty="0"/>
              <a:t>  </a:t>
            </a:r>
            <a:r>
              <a:rPr lang="en-US" dirty="0" err="1"/>
              <a:t>pada</a:t>
            </a:r>
            <a:r>
              <a:rPr lang="en-US" dirty="0"/>
              <a:t>  </a:t>
            </a:r>
            <a:r>
              <a:rPr lang="en-US" dirty="0" err="1"/>
              <a:t>anak</a:t>
            </a:r>
            <a:r>
              <a:rPr lang="en-US" dirty="0"/>
              <a:t>  </a:t>
            </a:r>
            <a:r>
              <a:rPr lang="en-US" dirty="0" err="1"/>
              <a:t>usia</a:t>
            </a:r>
            <a:r>
              <a:rPr lang="en-US" dirty="0"/>
              <a:t>  0–59  </a:t>
            </a:r>
            <a:r>
              <a:rPr lang="en-US" dirty="0" err="1"/>
              <a:t>bulan</a:t>
            </a:r>
            <a:r>
              <a:rPr lang="en-US" dirty="0"/>
              <a:t> 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100 </a:t>
            </a:r>
            <a:r>
              <a:rPr lang="en-US" dirty="0" err="1"/>
              <a:t>persen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>
                <a:effectLst/>
              </a:rPr>
              <a:t>Pelayanan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Kesehatan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Balita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52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  </a:t>
            </a:r>
            <a:r>
              <a:rPr lang="en-US" dirty="0" err="1"/>
              <a:t>dinilai</a:t>
            </a:r>
            <a:r>
              <a:rPr lang="en-US" dirty="0"/>
              <a:t>   </a:t>
            </a:r>
            <a:r>
              <a:rPr lang="en-US" dirty="0" err="1"/>
              <a:t>dari</a:t>
            </a:r>
            <a:r>
              <a:rPr lang="en-US" dirty="0"/>
              <a:t>   </a:t>
            </a:r>
            <a:r>
              <a:rPr lang="en-US" dirty="0" err="1"/>
              <a:t>cakupan</a:t>
            </a:r>
            <a:r>
              <a:rPr lang="en-US" dirty="0"/>
              <a:t>   </a:t>
            </a:r>
            <a:r>
              <a:rPr lang="en-US" dirty="0" err="1"/>
              <a:t>pelayanan</a:t>
            </a:r>
            <a:r>
              <a:rPr lang="en-US" dirty="0"/>
              <a:t>   </a:t>
            </a:r>
            <a:r>
              <a:rPr lang="en-US" dirty="0" err="1"/>
              <a:t>kesehatan</a:t>
            </a:r>
            <a:r>
              <a:rPr lang="en-US" dirty="0"/>
              <a:t>   </a:t>
            </a:r>
            <a:r>
              <a:rPr lang="en-US" dirty="0" err="1"/>
              <a:t>pada</a:t>
            </a:r>
            <a:r>
              <a:rPr lang="en-US" dirty="0"/>
              <a:t>  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 </a:t>
            </a:r>
            <a:r>
              <a:rPr lang="en-US" dirty="0" err="1"/>
              <a:t>dasar</a:t>
            </a:r>
            <a:r>
              <a:rPr lang="en-US" dirty="0"/>
              <a:t>  </a:t>
            </a:r>
            <a:r>
              <a:rPr lang="en-US" dirty="0" err="1"/>
              <a:t>sesuai</a:t>
            </a:r>
            <a:r>
              <a:rPr lang="en-US" dirty="0"/>
              <a:t>  </a:t>
            </a:r>
            <a:r>
              <a:rPr lang="en-US" dirty="0" err="1"/>
              <a:t>standar</a:t>
            </a:r>
            <a:r>
              <a:rPr lang="en-US" dirty="0"/>
              <a:t>  di     </a:t>
            </a:r>
            <a:r>
              <a:rPr lang="en-US" dirty="0" err="1"/>
              <a:t>wilayah</a:t>
            </a:r>
            <a:r>
              <a:rPr lang="en-US" dirty="0"/>
              <a:t> 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ajaran</a:t>
            </a:r>
            <a:endParaRPr lang="en-US" dirty="0"/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Rumus</a:t>
            </a:r>
            <a:r>
              <a:rPr lang="en-US" b="1" dirty="0" smtClean="0"/>
              <a:t> </a:t>
            </a:r>
            <a:r>
              <a:rPr lang="en-US" b="1" dirty="0" err="1"/>
              <a:t>Perhitungan</a:t>
            </a:r>
            <a:r>
              <a:rPr lang="en-US" b="1" dirty="0"/>
              <a:t> </a:t>
            </a:r>
            <a:r>
              <a:rPr lang="en-US" b="1" dirty="0" err="1"/>
              <a:t>Kinerja</a:t>
            </a:r>
            <a:endParaRPr lang="en-US" dirty="0"/>
          </a:p>
          <a:p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yang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= 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1 </a:t>
            </a:r>
            <a:r>
              <a:rPr lang="en-US" dirty="0" err="1"/>
              <a:t>dan</a:t>
            </a:r>
            <a:r>
              <a:rPr lang="en-US" dirty="0"/>
              <a:t>  7 yang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di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1 </a:t>
            </a:r>
            <a:r>
              <a:rPr lang="en-US" dirty="0" err="1"/>
              <a:t>dan</a:t>
            </a:r>
            <a:r>
              <a:rPr lang="en-US" dirty="0"/>
              <a:t> 7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ajaran</a:t>
            </a:r>
            <a:r>
              <a:rPr lang="en-US" dirty="0"/>
              <a:t> </a:t>
            </a:r>
            <a:r>
              <a:rPr lang="en-US" dirty="0" err="1"/>
              <a:t>dikali</a:t>
            </a:r>
            <a:r>
              <a:rPr lang="en-US" dirty="0"/>
              <a:t> 100%</a:t>
            </a:r>
          </a:p>
          <a:p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penjaringan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100 </a:t>
            </a:r>
            <a:r>
              <a:rPr lang="en-US" dirty="0" err="1"/>
              <a:t>persen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err="1">
                <a:effectLst/>
              </a:rPr>
              <a:t>Pelayanan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Kesehatan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pada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Usia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Pendidikan</a:t>
            </a:r>
            <a:r>
              <a:rPr lang="en-US" dirty="0">
                <a:effectLst/>
              </a:rPr>
              <a:t> </a:t>
            </a:r>
            <a:r>
              <a:rPr lang="en-US" dirty="0" err="1" smtClean="0">
                <a:effectLst/>
              </a:rPr>
              <a:t>Dasar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035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 </a:t>
            </a:r>
            <a:r>
              <a:rPr lang="en-US" dirty="0" err="1"/>
              <a:t>pelayanan</a:t>
            </a:r>
            <a:r>
              <a:rPr lang="en-US" dirty="0"/>
              <a:t>  </a:t>
            </a:r>
            <a:r>
              <a:rPr lang="en-US" dirty="0" err="1"/>
              <a:t>skrining</a:t>
            </a:r>
            <a:r>
              <a:rPr lang="en-US" dirty="0"/>
              <a:t>  </a:t>
            </a:r>
            <a:r>
              <a:rPr lang="en-US" dirty="0" err="1"/>
              <a:t>kesehatan</a:t>
            </a:r>
            <a:r>
              <a:rPr lang="en-US" dirty="0"/>
              <a:t>  </a:t>
            </a:r>
            <a:r>
              <a:rPr lang="en-US" dirty="0" err="1"/>
              <a:t>warga</a:t>
            </a:r>
            <a:r>
              <a:rPr lang="en-US" dirty="0"/>
              <a:t>  </a:t>
            </a:r>
            <a:r>
              <a:rPr lang="en-US" dirty="0" err="1"/>
              <a:t>negara</a:t>
            </a:r>
            <a:r>
              <a:rPr lang="en-US" dirty="0"/>
              <a:t>  </a:t>
            </a:r>
            <a:r>
              <a:rPr lang="en-US" dirty="0" err="1"/>
              <a:t>berusia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15–59  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pengunjung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15–59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endParaRPr lang="en-US" dirty="0"/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Rumus</a:t>
            </a:r>
            <a:r>
              <a:rPr lang="en-US" b="1" dirty="0" smtClean="0"/>
              <a:t> </a:t>
            </a:r>
            <a:r>
              <a:rPr lang="en-US" b="1" dirty="0" err="1"/>
              <a:t>Perhitungan</a:t>
            </a:r>
            <a:r>
              <a:rPr lang="en-US" b="1" dirty="0"/>
              <a:t> </a:t>
            </a:r>
            <a:r>
              <a:rPr lang="en-US" b="1" dirty="0" err="1"/>
              <a:t>Kinerja</a:t>
            </a:r>
            <a:endParaRPr lang="en-US" dirty="0"/>
          </a:p>
          <a:p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15–59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=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pengunjung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15–59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15–59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dikali</a:t>
            </a:r>
            <a:r>
              <a:rPr lang="en-US" dirty="0"/>
              <a:t> 100 %</a:t>
            </a:r>
          </a:p>
          <a:p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 </a:t>
            </a:r>
            <a:r>
              <a:rPr lang="en-US" dirty="0" err="1"/>
              <a:t>skrining</a:t>
            </a:r>
            <a:r>
              <a:rPr lang="en-US" dirty="0"/>
              <a:t>  </a:t>
            </a:r>
            <a:r>
              <a:rPr lang="en-US" dirty="0" err="1"/>
              <a:t>kesehatan</a:t>
            </a:r>
            <a:r>
              <a:rPr lang="en-US" dirty="0"/>
              <a:t>  </a:t>
            </a:r>
            <a:r>
              <a:rPr lang="en-US" dirty="0" err="1"/>
              <a:t>sesuai</a:t>
            </a:r>
            <a:r>
              <a:rPr lang="en-US" dirty="0"/>
              <a:t>  </a:t>
            </a:r>
            <a:r>
              <a:rPr lang="en-US" dirty="0" err="1"/>
              <a:t>standar</a:t>
            </a:r>
            <a:r>
              <a:rPr lang="en-US" dirty="0"/>
              <a:t>  </a:t>
            </a:r>
            <a:r>
              <a:rPr lang="en-US" dirty="0" err="1"/>
              <a:t>pada</a:t>
            </a:r>
            <a:r>
              <a:rPr lang="en-US" dirty="0"/>
              <a:t>  </a:t>
            </a:r>
            <a:r>
              <a:rPr lang="en-US" dirty="0" err="1"/>
              <a:t>warga</a:t>
            </a:r>
            <a:r>
              <a:rPr lang="en-US" dirty="0"/>
              <a:t>  </a:t>
            </a:r>
            <a:r>
              <a:rPr lang="en-US" dirty="0" err="1"/>
              <a:t>negara</a:t>
            </a:r>
            <a:r>
              <a:rPr lang="en-US" dirty="0"/>
              <a:t> yang </a:t>
            </a:r>
            <a:r>
              <a:rPr lang="en-US" dirty="0" err="1"/>
              <a:t>berusia</a:t>
            </a:r>
            <a:r>
              <a:rPr lang="en-US" dirty="0"/>
              <a:t> 15–59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100 </a:t>
            </a:r>
            <a:r>
              <a:rPr lang="en-US" dirty="0" err="1"/>
              <a:t>persen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err="1">
                <a:effectLst/>
              </a:rPr>
              <a:t>Pelayanan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Kesehatan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pada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Usia</a:t>
            </a:r>
            <a:r>
              <a:rPr lang="en-US" dirty="0">
                <a:effectLst/>
              </a:rPr>
              <a:t> </a:t>
            </a:r>
            <a:r>
              <a:rPr lang="en-US" dirty="0" err="1" smtClean="0">
                <a:effectLst/>
              </a:rPr>
              <a:t>Produktif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85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Capaian</a:t>
            </a:r>
            <a:r>
              <a:rPr lang="en-US" dirty="0" smtClean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60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keatas</a:t>
            </a:r>
            <a:r>
              <a:rPr lang="en-US" dirty="0"/>
              <a:t>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pengunjung</a:t>
            </a:r>
            <a:r>
              <a:rPr lang="en-US" dirty="0"/>
              <a:t> </a:t>
            </a:r>
            <a:r>
              <a:rPr lang="en-US" dirty="0" err="1"/>
              <a:t>berusia</a:t>
            </a:r>
            <a:r>
              <a:rPr lang="en-US" dirty="0"/>
              <a:t> 60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keatas</a:t>
            </a:r>
            <a:r>
              <a:rPr lang="en-US" dirty="0"/>
              <a:t> yang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minimal 1 kali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.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err="1" smtClean="0"/>
              <a:t>Rumus</a:t>
            </a:r>
            <a:r>
              <a:rPr lang="en-US" dirty="0" smtClean="0"/>
              <a:t> </a:t>
            </a:r>
            <a:r>
              <a:rPr lang="en-US" dirty="0" err="1"/>
              <a:t>Penghitungan</a:t>
            </a:r>
            <a:r>
              <a:rPr lang="en-US" dirty="0"/>
              <a:t> </a:t>
            </a:r>
            <a:r>
              <a:rPr lang="en-US" dirty="0" err="1"/>
              <a:t>Kinerja</a:t>
            </a:r>
            <a:endParaRPr lang="en-US" dirty="0"/>
          </a:p>
          <a:p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60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Keatas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=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pengunjung</a:t>
            </a:r>
            <a:r>
              <a:rPr lang="en-US" dirty="0"/>
              <a:t> </a:t>
            </a:r>
            <a:r>
              <a:rPr lang="en-US" dirty="0" err="1"/>
              <a:t>berusia</a:t>
            </a:r>
            <a:r>
              <a:rPr lang="en-US" dirty="0"/>
              <a:t> 60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yang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minimal 1 kali </a:t>
            </a:r>
            <a:r>
              <a:rPr lang="en-US" dirty="0" err="1"/>
              <a:t>dalam</a:t>
            </a:r>
            <a:r>
              <a:rPr lang="en-US" dirty="0"/>
              <a:t> 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penduduk</a:t>
            </a:r>
            <a:r>
              <a:rPr lang="en-US" dirty="0"/>
              <a:t> </a:t>
            </a:r>
            <a:r>
              <a:rPr lang="en-US" dirty="0" err="1"/>
              <a:t>berusia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60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dikali</a:t>
            </a:r>
            <a:r>
              <a:rPr lang="en-US" dirty="0"/>
              <a:t> 100 %</a:t>
            </a:r>
          </a:p>
          <a:p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skrining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60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100 </a:t>
            </a:r>
            <a:r>
              <a:rPr lang="en-US" dirty="0" err="1"/>
              <a:t>persen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83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 smtClean="0"/>
              <a:t>Setiap</a:t>
            </a:r>
            <a:r>
              <a:rPr lang="en-US" dirty="0" smtClean="0"/>
              <a:t>   </a:t>
            </a:r>
            <a:r>
              <a:rPr lang="en-US" dirty="0" err="1"/>
              <a:t>penderita</a:t>
            </a:r>
            <a:r>
              <a:rPr lang="en-US" dirty="0"/>
              <a:t>   </a:t>
            </a:r>
            <a:r>
              <a:rPr lang="en-US" dirty="0" err="1"/>
              <a:t>hipertensi</a:t>
            </a:r>
            <a:r>
              <a:rPr lang="en-US" dirty="0"/>
              <a:t>   </a:t>
            </a:r>
            <a:r>
              <a:rPr lang="en-US" dirty="0" err="1"/>
              <a:t>mendapatkan</a:t>
            </a:r>
            <a:r>
              <a:rPr lang="en-US" dirty="0"/>
              <a:t>  </a:t>
            </a:r>
            <a:r>
              <a:rPr lang="en-US" dirty="0" err="1"/>
              <a:t>pelayanan</a:t>
            </a:r>
            <a:r>
              <a:rPr lang="en-US" dirty="0"/>
              <a:t>  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.</a:t>
            </a:r>
          </a:p>
          <a:p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 </a:t>
            </a:r>
            <a:r>
              <a:rPr lang="en-US" dirty="0" err="1"/>
              <a:t>pelayanan</a:t>
            </a:r>
            <a:r>
              <a:rPr lang="en-US" dirty="0"/>
              <a:t>  </a:t>
            </a:r>
            <a:r>
              <a:rPr lang="en-US" dirty="0" err="1"/>
              <a:t>kesehatan</a:t>
            </a:r>
            <a:r>
              <a:rPr lang="en-US" dirty="0"/>
              <a:t> 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pencegahan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.</a:t>
            </a:r>
          </a:p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,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 yang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 </a:t>
            </a:r>
            <a:r>
              <a:rPr lang="en-US" dirty="0" err="1"/>
              <a:t>kesehatan</a:t>
            </a:r>
            <a:r>
              <a:rPr lang="en-US" dirty="0"/>
              <a:t>  </a:t>
            </a:r>
            <a:r>
              <a:rPr lang="en-US" dirty="0" err="1"/>
              <a:t>sesuai</a:t>
            </a:r>
            <a:r>
              <a:rPr lang="en-US" dirty="0"/>
              <a:t>  </a:t>
            </a:r>
            <a:r>
              <a:rPr lang="en-US" dirty="0" err="1"/>
              <a:t>standar</a:t>
            </a:r>
            <a:r>
              <a:rPr lang="en-US" dirty="0"/>
              <a:t>  di  </a:t>
            </a:r>
            <a:r>
              <a:rPr lang="en-US" dirty="0" err="1"/>
              <a:t>wilayah</a:t>
            </a:r>
            <a:r>
              <a:rPr lang="en-US" dirty="0"/>
              <a:t>  </a:t>
            </a:r>
            <a:r>
              <a:rPr lang="en-US" dirty="0" err="1"/>
              <a:t>kerjanya</a:t>
            </a:r>
            <a:r>
              <a:rPr lang="en-US" dirty="0"/>
              <a:t> 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.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err="1" smtClean="0"/>
              <a:t>Rumus</a:t>
            </a:r>
            <a:r>
              <a:rPr lang="en-US" dirty="0" smtClean="0"/>
              <a:t> </a:t>
            </a:r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Kinerja</a:t>
            </a:r>
            <a:endParaRPr lang="en-US" dirty="0"/>
          </a:p>
          <a:p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 yang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estimasi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prevalensi</a:t>
            </a:r>
            <a:r>
              <a:rPr lang="en-US" dirty="0"/>
              <a:t> </a:t>
            </a:r>
            <a:r>
              <a:rPr lang="en-US" dirty="0" err="1"/>
              <a:t>kab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x 100%</a:t>
            </a:r>
          </a:p>
          <a:p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 </a:t>
            </a:r>
            <a:r>
              <a:rPr lang="en-US" dirty="0" err="1"/>
              <a:t>terhadap</a:t>
            </a:r>
            <a:r>
              <a:rPr lang="en-US" dirty="0"/>
              <a:t>  </a:t>
            </a:r>
            <a:r>
              <a:rPr lang="en-US" dirty="0" err="1"/>
              <a:t>penderita</a:t>
            </a:r>
            <a:r>
              <a:rPr lang="en-US" dirty="0"/>
              <a:t>  </a:t>
            </a:r>
            <a:r>
              <a:rPr lang="en-US" dirty="0" err="1"/>
              <a:t>hipertensi</a:t>
            </a:r>
            <a:r>
              <a:rPr lang="en-US" dirty="0"/>
              <a:t>  </a:t>
            </a:r>
            <a:r>
              <a:rPr lang="en-US" dirty="0" err="1"/>
              <a:t>atau</a:t>
            </a:r>
            <a:r>
              <a:rPr lang="en-US" dirty="0"/>
              <a:t>  orang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keluhan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100%.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Hipertensi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879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65237"/>
            <a:ext cx="8229600" cy="4525963"/>
          </a:xfrm>
        </p:spPr>
        <p:txBody>
          <a:bodyPr>
            <a:noAutofit/>
          </a:bodyPr>
          <a:lstStyle/>
          <a:p>
            <a:r>
              <a:rPr lang="en-US" sz="1400" dirty="0" err="1" smtClean="0"/>
              <a:t>Setiap</a:t>
            </a:r>
            <a:r>
              <a:rPr lang="en-US" sz="1400" dirty="0" smtClean="0"/>
              <a:t> </a:t>
            </a:r>
            <a:r>
              <a:rPr lang="en-US" sz="1400" dirty="0" err="1"/>
              <a:t>penderita</a:t>
            </a:r>
            <a:r>
              <a:rPr lang="en-US" sz="1400" dirty="0"/>
              <a:t> diabetes </a:t>
            </a:r>
            <a:r>
              <a:rPr lang="en-US" sz="1400" dirty="0" err="1"/>
              <a:t>melitus</a:t>
            </a:r>
            <a:r>
              <a:rPr lang="en-US" sz="1400" dirty="0"/>
              <a:t> </a:t>
            </a:r>
            <a:r>
              <a:rPr lang="en-US" sz="1400" dirty="0" err="1"/>
              <a:t>mendapatkan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kesehatan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Pemerintah</a:t>
            </a:r>
            <a:r>
              <a:rPr lang="en-US" sz="1400" dirty="0"/>
              <a:t> </a:t>
            </a:r>
            <a:r>
              <a:rPr lang="en-US" sz="1400" dirty="0" err="1"/>
              <a:t>Kabupaten</a:t>
            </a:r>
            <a:r>
              <a:rPr lang="en-US" sz="1400" dirty="0"/>
              <a:t>/Kota </a:t>
            </a:r>
            <a:r>
              <a:rPr lang="en-US" sz="1400" dirty="0" err="1"/>
              <a:t>mempunyai</a:t>
            </a:r>
            <a:r>
              <a:rPr lang="en-US" sz="1400" dirty="0"/>
              <a:t> </a:t>
            </a:r>
            <a:r>
              <a:rPr lang="en-US" sz="1400" dirty="0" err="1"/>
              <a:t>kewajiban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memberikan</a:t>
            </a:r>
            <a:r>
              <a:rPr lang="en-US" sz="1400" dirty="0"/>
              <a:t>  </a:t>
            </a:r>
            <a:r>
              <a:rPr lang="en-US" sz="1400" dirty="0" err="1"/>
              <a:t>pelayanan</a:t>
            </a:r>
            <a:r>
              <a:rPr lang="en-US" sz="1400" dirty="0"/>
              <a:t>  </a:t>
            </a:r>
            <a:r>
              <a:rPr lang="en-US" sz="1400" dirty="0" err="1"/>
              <a:t>kesehatan</a:t>
            </a:r>
            <a:r>
              <a:rPr lang="en-US" sz="1400" dirty="0"/>
              <a:t> 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seluruh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diabetes </a:t>
            </a:r>
            <a:r>
              <a:rPr lang="en-US" sz="1400" dirty="0" err="1"/>
              <a:t>melitus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upaya</a:t>
            </a:r>
            <a:r>
              <a:rPr lang="en-US" sz="1400" dirty="0"/>
              <a:t> </a:t>
            </a:r>
            <a:r>
              <a:rPr lang="en-US" sz="1400" dirty="0" err="1"/>
              <a:t>pencegahan</a:t>
            </a:r>
            <a:r>
              <a:rPr lang="en-US" sz="1400" dirty="0"/>
              <a:t> </a:t>
            </a:r>
            <a:r>
              <a:rPr lang="en-US" sz="1400" dirty="0" err="1"/>
              <a:t>sekunder</a:t>
            </a:r>
            <a:r>
              <a:rPr lang="en-US" sz="1400" dirty="0"/>
              <a:t> di </a:t>
            </a:r>
            <a:r>
              <a:rPr lang="en-US" sz="1400" dirty="0" err="1"/>
              <a:t>wilayah</a:t>
            </a:r>
            <a:r>
              <a:rPr lang="en-US" sz="1400" dirty="0"/>
              <a:t> </a:t>
            </a:r>
            <a:r>
              <a:rPr lang="en-US" sz="1400" dirty="0" err="1"/>
              <a:t>kerjanya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Capaian</a:t>
            </a:r>
            <a:r>
              <a:rPr lang="en-US" sz="1400" dirty="0"/>
              <a:t> </a:t>
            </a:r>
            <a:r>
              <a:rPr lang="en-US" sz="1400" dirty="0" err="1"/>
              <a:t>kinerja</a:t>
            </a:r>
            <a:r>
              <a:rPr lang="en-US" sz="1400" dirty="0"/>
              <a:t> </a:t>
            </a:r>
            <a:r>
              <a:rPr lang="en-US" sz="1400" dirty="0" err="1"/>
              <a:t>Pemerintah</a:t>
            </a:r>
            <a:r>
              <a:rPr lang="en-US" sz="1400" dirty="0"/>
              <a:t> </a:t>
            </a:r>
            <a:r>
              <a:rPr lang="en-US" sz="1400" dirty="0" err="1"/>
              <a:t>Kabupaten</a:t>
            </a:r>
            <a:r>
              <a:rPr lang="en-US" sz="1400" dirty="0"/>
              <a:t>/Kota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memberikan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kesehatan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 </a:t>
            </a:r>
            <a:r>
              <a:rPr lang="en-US" sz="1400" dirty="0" err="1"/>
              <a:t>bagi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DM </a:t>
            </a:r>
            <a:r>
              <a:rPr lang="en-US" sz="1400" dirty="0" err="1"/>
              <a:t>dinilai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persentase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DM yang </a:t>
            </a:r>
            <a:r>
              <a:rPr lang="en-US" sz="1400" dirty="0" err="1"/>
              <a:t>mendapatkan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 di </a:t>
            </a:r>
            <a:r>
              <a:rPr lang="en-US" sz="1400" dirty="0" err="1"/>
              <a:t>wilayah</a:t>
            </a:r>
            <a:r>
              <a:rPr lang="en-US" sz="1400" dirty="0"/>
              <a:t> </a:t>
            </a:r>
            <a:r>
              <a:rPr lang="en-US" sz="1400" dirty="0" err="1"/>
              <a:t>kerjanya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kurun</a:t>
            </a:r>
            <a:r>
              <a:rPr lang="en-US" sz="1400" dirty="0"/>
              <a:t> </a:t>
            </a:r>
            <a:r>
              <a:rPr lang="en-US" sz="1400" dirty="0" err="1"/>
              <a:t>waktu</a:t>
            </a:r>
            <a:r>
              <a:rPr lang="en-US" sz="1400" dirty="0"/>
              <a:t> </a:t>
            </a:r>
            <a:r>
              <a:rPr lang="en-US" sz="1400" dirty="0" err="1"/>
              <a:t>satu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Pemerintah</a:t>
            </a:r>
            <a:r>
              <a:rPr lang="en-US" sz="1400" dirty="0"/>
              <a:t>   </a:t>
            </a:r>
            <a:r>
              <a:rPr lang="en-US" sz="1400" dirty="0" err="1"/>
              <a:t>kabupaten</a:t>
            </a:r>
            <a:r>
              <a:rPr lang="en-US" sz="1400" dirty="0"/>
              <a:t>/</a:t>
            </a:r>
            <a:r>
              <a:rPr lang="en-US" sz="1400" dirty="0" err="1"/>
              <a:t>kota</a:t>
            </a:r>
            <a:r>
              <a:rPr lang="en-US" sz="1400" dirty="0"/>
              <a:t>   </a:t>
            </a:r>
            <a:r>
              <a:rPr lang="en-US" sz="1400" dirty="0" err="1"/>
              <a:t>secara</a:t>
            </a:r>
            <a:r>
              <a:rPr lang="en-US" sz="1400" dirty="0"/>
              <a:t>   </a:t>
            </a:r>
            <a:r>
              <a:rPr lang="en-US" sz="1400" dirty="0" err="1"/>
              <a:t>bertahap</a:t>
            </a:r>
            <a:r>
              <a:rPr lang="en-US" sz="1400" dirty="0"/>
              <a:t>   </a:t>
            </a:r>
            <a:r>
              <a:rPr lang="en-US" sz="1400" dirty="0" err="1"/>
              <a:t>harus</a:t>
            </a:r>
            <a:r>
              <a:rPr lang="en-US" sz="1400" dirty="0"/>
              <a:t>   </a:t>
            </a:r>
            <a:r>
              <a:rPr lang="en-US" sz="1400" dirty="0" err="1"/>
              <a:t>membuat</a:t>
            </a:r>
            <a:r>
              <a:rPr lang="en-US" sz="1400" dirty="0"/>
              <a:t> </a:t>
            </a:r>
            <a:r>
              <a:rPr lang="en-US" sz="1400" dirty="0" err="1"/>
              <a:t>rencana</a:t>
            </a:r>
            <a:r>
              <a:rPr lang="en-US" sz="1400" dirty="0"/>
              <a:t> </a:t>
            </a:r>
            <a:r>
              <a:rPr lang="en-US" sz="1400" dirty="0" err="1"/>
              <a:t>aksi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bisa</a:t>
            </a:r>
            <a:r>
              <a:rPr lang="en-US" sz="1400" dirty="0"/>
              <a:t> </a:t>
            </a:r>
            <a:r>
              <a:rPr lang="en-US" sz="1400" dirty="0" err="1"/>
              <a:t>menjangkau</a:t>
            </a:r>
            <a:r>
              <a:rPr lang="en-US" sz="1400" dirty="0"/>
              <a:t> </a:t>
            </a:r>
            <a:r>
              <a:rPr lang="en-US" sz="1400" dirty="0" err="1"/>
              <a:t>seluruh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DM di </a:t>
            </a:r>
            <a:r>
              <a:rPr lang="en-US" sz="1400" dirty="0" err="1"/>
              <a:t>wilayahnya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mengupayakan</a:t>
            </a:r>
            <a:r>
              <a:rPr lang="en-US" sz="1400" dirty="0"/>
              <a:t> agar </a:t>
            </a:r>
            <a:r>
              <a:rPr lang="en-US" sz="1400" dirty="0" err="1"/>
              <a:t>semua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DM </a:t>
            </a:r>
            <a:r>
              <a:rPr lang="en-US" sz="1400" dirty="0" err="1"/>
              <a:t>tersebut</a:t>
            </a:r>
            <a:r>
              <a:rPr lang="en-US" sz="1400" dirty="0"/>
              <a:t> </a:t>
            </a:r>
            <a:r>
              <a:rPr lang="en-US" sz="1400" dirty="0" err="1"/>
              <a:t>memperoleh</a:t>
            </a:r>
            <a:r>
              <a:rPr lang="en-US" sz="1400" dirty="0"/>
              <a:t> </a:t>
            </a:r>
            <a:r>
              <a:rPr lang="en-US" sz="1400" dirty="0" err="1"/>
              <a:t>akses</a:t>
            </a:r>
            <a:r>
              <a:rPr lang="en-US" sz="1400" dirty="0"/>
              <a:t>  </a:t>
            </a:r>
            <a:r>
              <a:rPr lang="en-US" sz="1400" dirty="0" err="1"/>
              <a:t>terhadap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 </a:t>
            </a:r>
            <a:r>
              <a:rPr lang="en-US" sz="1400" dirty="0" err="1"/>
              <a:t>kesehatan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.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nasional</a:t>
            </a:r>
            <a:r>
              <a:rPr lang="en-US" sz="1400" dirty="0"/>
              <a:t> </a:t>
            </a:r>
            <a:r>
              <a:rPr lang="en-US" sz="1400" dirty="0" err="1"/>
              <a:t>saat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baru</a:t>
            </a:r>
            <a:r>
              <a:rPr lang="en-US" sz="1400" dirty="0"/>
              <a:t> 30 </a:t>
            </a:r>
            <a:r>
              <a:rPr lang="en-US" sz="1400" dirty="0" err="1"/>
              <a:t>persen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DM yang </a:t>
            </a:r>
            <a:r>
              <a:rPr lang="en-US" sz="1400" dirty="0" err="1"/>
              <a:t>terdiagnosis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mendapatkan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kesehatan</a:t>
            </a:r>
            <a:r>
              <a:rPr lang="en-US" sz="1400" dirty="0"/>
              <a:t>.</a:t>
            </a:r>
          </a:p>
          <a:p>
            <a:pPr marL="109728" indent="0">
              <a:buNone/>
            </a:pPr>
            <a:endParaRPr lang="en-US" sz="1400" b="1" dirty="0" smtClean="0"/>
          </a:p>
          <a:p>
            <a:pPr marL="109728" indent="0">
              <a:buNone/>
            </a:pPr>
            <a:r>
              <a:rPr lang="en-US" sz="1400" b="1" dirty="0" err="1" smtClean="0"/>
              <a:t>Rumus</a:t>
            </a:r>
            <a:r>
              <a:rPr lang="en-US" sz="1400" b="1" dirty="0" smtClean="0"/>
              <a:t> </a:t>
            </a:r>
            <a:r>
              <a:rPr lang="en-US" sz="1400" b="1" dirty="0" err="1"/>
              <a:t>Penghitungan</a:t>
            </a:r>
            <a:r>
              <a:rPr lang="en-US" sz="1400" b="1" dirty="0"/>
              <a:t> </a:t>
            </a:r>
            <a:r>
              <a:rPr lang="en-US" sz="1400" b="1" dirty="0" err="1"/>
              <a:t>Kinerja</a:t>
            </a:r>
            <a:endParaRPr lang="en-US" sz="1400" dirty="0"/>
          </a:p>
          <a:p>
            <a:r>
              <a:rPr lang="en-US" sz="1400" dirty="0" err="1"/>
              <a:t>Persentase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DM yang </a:t>
            </a:r>
            <a:r>
              <a:rPr lang="en-US" sz="1400" dirty="0" err="1"/>
              <a:t>mendapatkan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kesehatan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 = </a:t>
            </a:r>
            <a:r>
              <a:rPr lang="en-US" sz="1400" dirty="0" err="1"/>
              <a:t>Jumlah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DM yang </a:t>
            </a:r>
            <a:r>
              <a:rPr lang="en-US" sz="1400" dirty="0" err="1"/>
              <a:t>mendapatkan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kesehatan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kurun</a:t>
            </a:r>
            <a:r>
              <a:rPr lang="en-US" sz="1400" dirty="0"/>
              <a:t> </a:t>
            </a:r>
            <a:r>
              <a:rPr lang="en-US" sz="1400" dirty="0" err="1"/>
              <a:t>waktu</a:t>
            </a:r>
            <a:r>
              <a:rPr lang="en-US" sz="1400" dirty="0"/>
              <a:t> </a:t>
            </a:r>
            <a:r>
              <a:rPr lang="en-US" sz="1400" dirty="0" err="1"/>
              <a:t>satu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 </a:t>
            </a:r>
            <a:r>
              <a:rPr lang="en-US" sz="1400" dirty="0" err="1"/>
              <a:t>dibagi</a:t>
            </a:r>
            <a:r>
              <a:rPr lang="en-US" sz="1400" dirty="0"/>
              <a:t> </a:t>
            </a:r>
            <a:r>
              <a:rPr lang="en-US" sz="1400" dirty="0" err="1"/>
              <a:t>Jumlah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DM </a:t>
            </a:r>
            <a:r>
              <a:rPr lang="en-US" sz="1400" dirty="0" err="1"/>
              <a:t>berdasarkan</a:t>
            </a:r>
            <a:r>
              <a:rPr lang="en-US" sz="1400" dirty="0"/>
              <a:t> </a:t>
            </a:r>
            <a:r>
              <a:rPr lang="en-US" sz="1400" dirty="0" err="1"/>
              <a:t>angka</a:t>
            </a:r>
            <a:r>
              <a:rPr lang="en-US" sz="1400" dirty="0"/>
              <a:t> </a:t>
            </a:r>
            <a:r>
              <a:rPr lang="en-US" sz="1400" dirty="0" err="1"/>
              <a:t>prevalensiDM</a:t>
            </a:r>
            <a:r>
              <a:rPr lang="en-US" sz="1400" dirty="0"/>
              <a:t> </a:t>
            </a:r>
            <a:r>
              <a:rPr lang="en-US" sz="1400" dirty="0" err="1"/>
              <a:t>nasional</a:t>
            </a:r>
            <a:r>
              <a:rPr lang="en-US" sz="1400" dirty="0"/>
              <a:t> di </a:t>
            </a:r>
            <a:r>
              <a:rPr lang="en-US" sz="1400" dirty="0" err="1"/>
              <a:t>wilayah</a:t>
            </a:r>
            <a:r>
              <a:rPr lang="en-US" sz="1400" dirty="0"/>
              <a:t> </a:t>
            </a:r>
            <a:r>
              <a:rPr lang="en-US" sz="1400" dirty="0" err="1"/>
              <a:t>kerja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kurun</a:t>
            </a:r>
            <a:r>
              <a:rPr lang="en-US" sz="1400" dirty="0"/>
              <a:t> </a:t>
            </a:r>
            <a:r>
              <a:rPr lang="en-US" sz="1400" dirty="0" err="1"/>
              <a:t>waktu</a:t>
            </a:r>
            <a:r>
              <a:rPr lang="en-US" sz="1400" dirty="0"/>
              <a:t> </a:t>
            </a:r>
            <a:r>
              <a:rPr lang="en-US" sz="1400" dirty="0" err="1"/>
              <a:t>satu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yang </a:t>
            </a:r>
            <a:r>
              <a:rPr lang="en-US" sz="1400" dirty="0" err="1"/>
              <a:t>sama</a:t>
            </a:r>
            <a:r>
              <a:rPr lang="en-US" sz="1400" dirty="0"/>
              <a:t> x 100</a:t>
            </a:r>
            <a:r>
              <a:rPr lang="en-US" sz="1400" dirty="0" smtClean="0"/>
              <a:t>%</a:t>
            </a:r>
          </a:p>
          <a:p>
            <a:r>
              <a:rPr lang="en-US" sz="1400" dirty="0"/>
              <a:t>Target </a:t>
            </a:r>
            <a:r>
              <a:rPr lang="en-US" sz="1400" dirty="0" err="1"/>
              <a:t>Capaian</a:t>
            </a:r>
            <a:r>
              <a:rPr lang="en-US" sz="1400" dirty="0"/>
              <a:t> </a:t>
            </a:r>
            <a:r>
              <a:rPr lang="en-US" sz="1400" dirty="0" err="1"/>
              <a:t>kinerja</a:t>
            </a:r>
            <a:r>
              <a:rPr lang="en-US" sz="1400" dirty="0"/>
              <a:t> </a:t>
            </a:r>
            <a:r>
              <a:rPr lang="en-US" sz="1400" dirty="0" err="1"/>
              <a:t>Pemerintah</a:t>
            </a:r>
            <a:r>
              <a:rPr lang="en-US" sz="1400" dirty="0"/>
              <a:t> Daerah </a:t>
            </a:r>
            <a:r>
              <a:rPr lang="en-US" sz="1400" dirty="0" err="1"/>
              <a:t>Kabupaten</a:t>
            </a:r>
            <a:r>
              <a:rPr lang="en-US" sz="1400" dirty="0"/>
              <a:t>/Kota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memberikan</a:t>
            </a:r>
            <a:r>
              <a:rPr lang="en-US" sz="1400" dirty="0"/>
              <a:t> </a:t>
            </a:r>
            <a:r>
              <a:rPr lang="en-US" sz="1400" dirty="0" err="1"/>
              <a:t>pelayanan</a:t>
            </a:r>
            <a:r>
              <a:rPr lang="en-US" sz="1400" dirty="0"/>
              <a:t> </a:t>
            </a:r>
            <a:r>
              <a:rPr lang="en-US" sz="1400" dirty="0" err="1"/>
              <a:t>tatalaksana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penyandang</a:t>
            </a:r>
            <a:r>
              <a:rPr lang="en-US" sz="1400" dirty="0"/>
              <a:t> DM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 di </a:t>
            </a:r>
            <a:r>
              <a:rPr lang="en-US" sz="1400" dirty="0" err="1"/>
              <a:t>wilayah</a:t>
            </a:r>
            <a:r>
              <a:rPr lang="en-US" sz="1400" dirty="0"/>
              <a:t> </a:t>
            </a:r>
            <a:r>
              <a:rPr lang="en-US" sz="1400" dirty="0" err="1"/>
              <a:t>kerjanya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100 </a:t>
            </a:r>
            <a:r>
              <a:rPr lang="en-US" sz="1400" dirty="0" err="1"/>
              <a:t>persen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Penderita</a:t>
            </a:r>
            <a:r>
              <a:rPr lang="en-US" dirty="0"/>
              <a:t> Diabetes </a:t>
            </a:r>
            <a:r>
              <a:rPr lang="en-US" dirty="0" err="1"/>
              <a:t>Melitus</a:t>
            </a:r>
            <a:r>
              <a:rPr lang="en-US" dirty="0"/>
              <a:t> (DM)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80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ODGJ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Pelayanan</a:t>
            </a:r>
            <a:r>
              <a:rPr lang="en-US" dirty="0"/>
              <a:t>  </a:t>
            </a:r>
            <a:r>
              <a:rPr lang="en-US" dirty="0" err="1"/>
              <a:t>promotif</a:t>
            </a:r>
            <a:r>
              <a:rPr lang="en-US" dirty="0"/>
              <a:t>  </a:t>
            </a:r>
            <a:r>
              <a:rPr lang="en-US" dirty="0" err="1"/>
              <a:t>preventif</a:t>
            </a:r>
            <a:r>
              <a:rPr lang="en-US" dirty="0"/>
              <a:t>  yang  </a:t>
            </a:r>
            <a:r>
              <a:rPr lang="en-US" dirty="0" err="1"/>
              <a:t>bertujuan</a:t>
            </a:r>
            <a:r>
              <a:rPr lang="en-US" dirty="0"/>
              <a:t> 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ODGJ </a:t>
            </a:r>
            <a:r>
              <a:rPr lang="en-US" dirty="0" err="1"/>
              <a:t>berat</a:t>
            </a:r>
            <a:r>
              <a:rPr lang="en-US" dirty="0"/>
              <a:t> (</a:t>
            </a:r>
            <a:r>
              <a:rPr lang="en-US" dirty="0" err="1"/>
              <a:t>psikotik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kekambuhan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pemasungan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Pelayanan</a:t>
            </a:r>
            <a:r>
              <a:rPr lang="en-US" dirty="0"/>
              <a:t>  </a:t>
            </a:r>
            <a:r>
              <a:rPr lang="en-US" dirty="0" err="1"/>
              <a:t>kesehatan</a:t>
            </a:r>
            <a:r>
              <a:rPr lang="en-US" dirty="0"/>
              <a:t>  </a:t>
            </a:r>
            <a:r>
              <a:rPr lang="en-US" dirty="0" err="1"/>
              <a:t>jiwa</a:t>
            </a:r>
            <a:r>
              <a:rPr lang="en-US" dirty="0"/>
              <a:t>  </a:t>
            </a:r>
            <a:r>
              <a:rPr lang="en-US" dirty="0" err="1"/>
              <a:t>pada</a:t>
            </a:r>
            <a:r>
              <a:rPr lang="en-US" dirty="0"/>
              <a:t>  ODGJ  </a:t>
            </a:r>
            <a:r>
              <a:rPr lang="en-US" dirty="0" err="1"/>
              <a:t>berat</a:t>
            </a:r>
            <a:r>
              <a:rPr lang="en-US" dirty="0"/>
              <a:t>  </a:t>
            </a:r>
            <a:r>
              <a:rPr lang="en-US" dirty="0" err="1"/>
              <a:t>diberikan</a:t>
            </a:r>
            <a:r>
              <a:rPr lang="en-US" dirty="0"/>
              <a:t> 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perawat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dokter</a:t>
            </a:r>
            <a:r>
              <a:rPr lang="en-US" dirty="0"/>
              <a:t> </a:t>
            </a:r>
            <a:r>
              <a:rPr lang="en-US" dirty="0" err="1"/>
              <a:t>Puskesmas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ODGJ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Edukasi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: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,  </a:t>
            </a:r>
            <a:r>
              <a:rPr lang="en-US" dirty="0" err="1"/>
              <a:t>kepatuhan</a:t>
            </a:r>
            <a:r>
              <a:rPr lang="en-US" dirty="0"/>
              <a:t>  </a:t>
            </a:r>
            <a:r>
              <a:rPr lang="en-US" dirty="0" err="1"/>
              <a:t>minum</a:t>
            </a:r>
            <a:r>
              <a:rPr lang="en-US" dirty="0"/>
              <a:t>  </a:t>
            </a:r>
            <a:r>
              <a:rPr lang="en-US" dirty="0" err="1"/>
              <a:t>obat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 </a:t>
            </a:r>
            <a:r>
              <a:rPr lang="en-US" dirty="0" err="1"/>
              <a:t>informasi</a:t>
            </a:r>
            <a:r>
              <a:rPr lang="en-US" dirty="0"/>
              <a:t>  lain 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,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pemasungan</a:t>
            </a:r>
            <a:r>
              <a:rPr lang="en-US" dirty="0"/>
              <a:t>, </a:t>
            </a:r>
            <a:r>
              <a:rPr lang="en-US" dirty="0" err="1"/>
              <a:t>kebersihan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, </a:t>
            </a:r>
            <a:r>
              <a:rPr lang="en-US" dirty="0" err="1"/>
              <a:t>sosialisasi</a:t>
            </a:r>
            <a:r>
              <a:rPr lang="en-US" dirty="0"/>
              <a:t>,  </a:t>
            </a:r>
            <a:r>
              <a:rPr lang="en-US" dirty="0" err="1"/>
              <a:t>kegiatan</a:t>
            </a:r>
            <a:r>
              <a:rPr lang="en-US" dirty="0"/>
              <a:t>  </a:t>
            </a:r>
            <a:r>
              <a:rPr lang="en-US" dirty="0" err="1"/>
              <a:t>rumah</a:t>
            </a:r>
            <a:r>
              <a:rPr lang="en-US" dirty="0"/>
              <a:t>  </a:t>
            </a:r>
            <a:r>
              <a:rPr lang="en-US" dirty="0" err="1"/>
              <a:t>tangga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endParaRPr lang="en-US" dirty="0"/>
          </a:p>
          <a:p>
            <a:pPr lvl="0"/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kebersihan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ODGJ </a:t>
            </a:r>
            <a:r>
              <a:rPr lang="en-US" dirty="0" err="1"/>
              <a:t>berat</a:t>
            </a:r>
            <a:endParaRPr lang="en-US" dirty="0"/>
          </a:p>
          <a:p>
            <a:pPr lvl="0"/>
            <a:r>
              <a:rPr lang="en-US" dirty="0" err="1"/>
              <a:t>Dalam</a:t>
            </a:r>
            <a:r>
              <a:rPr lang="en-US" dirty="0"/>
              <a:t>  </a:t>
            </a:r>
            <a:r>
              <a:rPr lang="en-US" dirty="0" err="1"/>
              <a:t>melakukan</a:t>
            </a:r>
            <a:r>
              <a:rPr lang="en-US" dirty="0"/>
              <a:t>  </a:t>
            </a:r>
            <a:r>
              <a:rPr lang="en-US" dirty="0" err="1"/>
              <a:t>pelayanan</a:t>
            </a:r>
            <a:r>
              <a:rPr lang="en-US" dirty="0"/>
              <a:t>  </a:t>
            </a:r>
            <a:r>
              <a:rPr lang="en-US" dirty="0" err="1"/>
              <a:t>promotif</a:t>
            </a:r>
            <a:r>
              <a:rPr lang="en-US" dirty="0"/>
              <a:t>  </a:t>
            </a:r>
            <a:r>
              <a:rPr lang="en-US" dirty="0" err="1"/>
              <a:t>preventif</a:t>
            </a:r>
            <a:r>
              <a:rPr lang="en-US" dirty="0"/>
              <a:t> 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penyediaan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KIE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.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Rumus</a:t>
            </a:r>
            <a:r>
              <a:rPr lang="en-US" b="1" dirty="0" smtClean="0"/>
              <a:t> </a:t>
            </a:r>
            <a:r>
              <a:rPr lang="en-US" b="1" dirty="0" err="1"/>
              <a:t>Perhitungan</a:t>
            </a:r>
            <a:r>
              <a:rPr lang="en-US" b="1" dirty="0"/>
              <a:t> </a:t>
            </a:r>
            <a:r>
              <a:rPr lang="en-US" b="1" dirty="0" err="1"/>
              <a:t>Kinerja</a:t>
            </a:r>
            <a:endParaRPr lang="en-US" dirty="0"/>
          </a:p>
          <a:p>
            <a:r>
              <a:rPr lang="en-US" dirty="0" err="1"/>
              <a:t>Persentase</a:t>
            </a:r>
            <a:r>
              <a:rPr lang="en-US" dirty="0"/>
              <a:t> ODGJ </a:t>
            </a:r>
            <a:r>
              <a:rPr lang="en-US" dirty="0" err="1"/>
              <a:t>berat</a:t>
            </a:r>
            <a:r>
              <a:rPr lang="en-US" dirty="0"/>
              <a:t> yang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endParaRPr lang="en-US" dirty="0"/>
          </a:p>
          <a:p>
            <a:r>
              <a:rPr lang="en-US" dirty="0" err="1"/>
              <a:t>Jumlah</a:t>
            </a:r>
            <a:r>
              <a:rPr lang="en-US" dirty="0"/>
              <a:t> ODGJ </a:t>
            </a:r>
            <a:r>
              <a:rPr lang="en-US" dirty="0" err="1"/>
              <a:t>berat</a:t>
            </a:r>
            <a:r>
              <a:rPr lang="en-US" dirty="0"/>
              <a:t> (</a:t>
            </a:r>
            <a:r>
              <a:rPr lang="en-US" dirty="0" err="1"/>
              <a:t>psikotik</a:t>
            </a:r>
            <a:r>
              <a:rPr lang="en-US" dirty="0"/>
              <a:t>)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kab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 yang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promotif</a:t>
            </a:r>
            <a:r>
              <a:rPr lang="en-US" dirty="0"/>
              <a:t> </a:t>
            </a:r>
            <a:r>
              <a:rPr lang="en-US" dirty="0" err="1"/>
              <a:t>preventif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dal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ODGJ </a:t>
            </a:r>
            <a:r>
              <a:rPr lang="en-US" dirty="0" err="1"/>
              <a:t>berat</a:t>
            </a:r>
            <a:r>
              <a:rPr lang="en-US" dirty="0"/>
              <a:t> (</a:t>
            </a:r>
            <a:r>
              <a:rPr lang="en-US" dirty="0" err="1"/>
              <a:t>psikotik</a:t>
            </a:r>
            <a:r>
              <a:rPr lang="en-US" dirty="0"/>
              <a:t>)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kab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x 100%</a:t>
            </a:r>
          </a:p>
          <a:p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orang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100 </a:t>
            </a:r>
            <a:r>
              <a:rPr lang="en-US" dirty="0" err="1"/>
              <a:t>persen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dirty="0" err="1"/>
              <a:t>Pelayanan</a:t>
            </a:r>
            <a:r>
              <a:rPr lang="en-US" sz="3200" dirty="0"/>
              <a:t> </a:t>
            </a:r>
            <a:r>
              <a:rPr lang="en-US" sz="3200" dirty="0" err="1"/>
              <a:t>Kesehatan</a:t>
            </a:r>
            <a:r>
              <a:rPr lang="en-US" sz="3200" dirty="0"/>
              <a:t> Orang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Gangguan</a:t>
            </a:r>
            <a:r>
              <a:rPr lang="en-US" sz="3200" dirty="0"/>
              <a:t> </a:t>
            </a:r>
            <a:r>
              <a:rPr lang="en-US" sz="3200" dirty="0" err="1"/>
              <a:t>Jiwa</a:t>
            </a:r>
            <a:r>
              <a:rPr lang="en-US" sz="3200" dirty="0"/>
              <a:t> (ODGJ) </a:t>
            </a:r>
            <a:r>
              <a:rPr lang="en-US" sz="3200" dirty="0" err="1"/>
              <a:t>Berat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5366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Pelayanan</a:t>
            </a:r>
            <a:r>
              <a:rPr lang="en-US" dirty="0" smtClean="0"/>
              <a:t>   </a:t>
            </a:r>
            <a:r>
              <a:rPr lang="en-US" dirty="0" err="1"/>
              <a:t>Tuberkulosis</a:t>
            </a:r>
            <a:r>
              <a:rPr lang="en-US" dirty="0"/>
              <a:t>   </a:t>
            </a:r>
            <a:r>
              <a:rPr lang="en-US" dirty="0" err="1"/>
              <a:t>Sesuai</a:t>
            </a:r>
            <a:r>
              <a:rPr lang="en-US" dirty="0"/>
              <a:t>   </a:t>
            </a:r>
            <a:r>
              <a:rPr lang="en-US" dirty="0" err="1"/>
              <a:t>Standar</a:t>
            </a:r>
            <a:r>
              <a:rPr lang="en-US" dirty="0"/>
              <a:t>   </a:t>
            </a:r>
            <a:r>
              <a:rPr lang="en-US" dirty="0" err="1"/>
              <a:t>adalah</a:t>
            </a:r>
            <a:r>
              <a:rPr lang="en-US" dirty="0"/>
              <a:t>  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orang </a:t>
            </a:r>
            <a:r>
              <a:rPr lang="en-US" dirty="0" err="1"/>
              <a:t>dengan</a:t>
            </a:r>
            <a:r>
              <a:rPr lang="en-US" dirty="0"/>
              <a:t> TB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kewenangannya</a:t>
            </a:r>
            <a:r>
              <a:rPr lang="en-US" dirty="0"/>
              <a:t> di FKTP (</a:t>
            </a:r>
            <a:r>
              <a:rPr lang="en-US" dirty="0" err="1"/>
              <a:t>puskesmas</a:t>
            </a:r>
            <a:r>
              <a:rPr lang="en-US" dirty="0"/>
              <a:t>	</a:t>
            </a:r>
            <a:r>
              <a:rPr lang="en-US" dirty="0" err="1"/>
              <a:t>dan</a:t>
            </a:r>
            <a:r>
              <a:rPr lang="en-US" dirty="0"/>
              <a:t>  </a:t>
            </a:r>
            <a:r>
              <a:rPr lang="en-US" dirty="0" err="1"/>
              <a:t>jaringannya</a:t>
            </a:r>
            <a:r>
              <a:rPr lang="en-US" dirty="0"/>
              <a:t>)  </a:t>
            </a:r>
            <a:r>
              <a:rPr lang="en-US" dirty="0" err="1"/>
              <a:t>dan</a:t>
            </a:r>
            <a:r>
              <a:rPr lang="en-US" dirty="0"/>
              <a:t>  di  FKTL  </a:t>
            </a:r>
            <a:r>
              <a:rPr lang="en-US" dirty="0" err="1"/>
              <a:t>baik</a:t>
            </a:r>
            <a:r>
              <a:rPr lang="en-US" dirty="0"/>
              <a:t> 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swasta</a:t>
            </a:r>
            <a:endParaRPr lang="en-US" dirty="0"/>
          </a:p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orang </a:t>
            </a:r>
            <a:r>
              <a:rPr lang="en-US" dirty="0" err="1"/>
              <a:t>dengan</a:t>
            </a:r>
            <a:r>
              <a:rPr lang="en-US" dirty="0"/>
              <a:t> TB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orang yang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TB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endParaRPr lang="en-US" dirty="0"/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Rumus</a:t>
            </a:r>
            <a:r>
              <a:rPr lang="en-US" b="1" dirty="0" smtClean="0"/>
              <a:t> </a:t>
            </a:r>
            <a:r>
              <a:rPr lang="en-US" b="1" dirty="0" err="1"/>
              <a:t>Perhitungan</a:t>
            </a:r>
            <a:r>
              <a:rPr lang="en-US" b="1" dirty="0"/>
              <a:t> </a:t>
            </a:r>
            <a:r>
              <a:rPr lang="en-US" b="1" dirty="0" err="1"/>
              <a:t>Kinerja</a:t>
            </a:r>
            <a:endParaRPr lang="en-US" dirty="0"/>
          </a:p>
          <a:p>
            <a:r>
              <a:rPr lang="en-US" dirty="0" err="1"/>
              <a:t>Persentase</a:t>
            </a:r>
            <a:r>
              <a:rPr lang="en-US" dirty="0"/>
              <a:t> Orang    </a:t>
            </a:r>
            <a:r>
              <a:rPr lang="en-US" dirty="0" err="1"/>
              <a:t>dengan</a:t>
            </a:r>
            <a:r>
              <a:rPr lang="en-US" dirty="0"/>
              <a:t> TB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   TB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TB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</a:p>
          <a:p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orang </a:t>
            </a:r>
            <a:r>
              <a:rPr lang="en-US" dirty="0" err="1"/>
              <a:t>dengan</a:t>
            </a:r>
            <a:r>
              <a:rPr lang="en-US" dirty="0"/>
              <a:t> TB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x 100%</a:t>
            </a:r>
          </a:p>
          <a:p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Tuberkulosis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orang </a:t>
            </a:r>
            <a:r>
              <a:rPr lang="en-US" dirty="0" err="1"/>
              <a:t>dengan</a:t>
            </a:r>
            <a:r>
              <a:rPr lang="en-US" dirty="0"/>
              <a:t> TB </a:t>
            </a:r>
            <a:r>
              <a:rPr lang="en-US" dirty="0" err="1"/>
              <a:t>adalah</a:t>
            </a:r>
            <a:r>
              <a:rPr lang="en-US" dirty="0"/>
              <a:t> 100%,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≥ 80% </a:t>
            </a:r>
            <a:r>
              <a:rPr lang="en-US" dirty="0" err="1"/>
              <a:t>dikategorikan</a:t>
            </a:r>
            <a:r>
              <a:rPr lang="en-US" dirty="0"/>
              <a:t> </a:t>
            </a:r>
            <a:r>
              <a:rPr lang="en-US" dirty="0" err="1"/>
              <a:t>tercapai</a:t>
            </a:r>
            <a:r>
              <a:rPr lang="en-US" dirty="0"/>
              <a:t> 100%.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Orang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Tuberkulosis</a:t>
            </a:r>
            <a:r>
              <a:rPr lang="en-US" dirty="0"/>
              <a:t> (TB)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961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/>
              <a:t>Kesehatan</a:t>
            </a:r>
            <a:r>
              <a:rPr lang="en-US" dirty="0"/>
              <a:t> orang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terinfeksi</a:t>
            </a:r>
            <a:r>
              <a:rPr lang="en-US" dirty="0"/>
              <a:t> HIV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hamil</a:t>
            </a:r>
            <a:r>
              <a:rPr lang="en-US" dirty="0"/>
              <a:t>,	</a:t>
            </a:r>
            <a:r>
              <a:rPr lang="en-US" dirty="0" err="1"/>
              <a:t>pasien</a:t>
            </a:r>
            <a:r>
              <a:rPr lang="en-US" dirty="0"/>
              <a:t>   TB,   </a:t>
            </a:r>
            <a:r>
              <a:rPr lang="en-US" dirty="0" err="1"/>
              <a:t>pasien</a:t>
            </a:r>
            <a:r>
              <a:rPr lang="en-US" dirty="0"/>
              <a:t>   </a:t>
            </a:r>
            <a:r>
              <a:rPr lang="en-US" dirty="0" err="1"/>
              <a:t>infeksi</a:t>
            </a:r>
            <a:r>
              <a:rPr lang="en-US" dirty="0"/>
              <a:t>   </a:t>
            </a:r>
            <a:r>
              <a:rPr lang="en-US" dirty="0" err="1"/>
              <a:t>menular</a:t>
            </a:r>
            <a:r>
              <a:rPr lang="en-US" dirty="0"/>
              <a:t>   </a:t>
            </a:r>
            <a:r>
              <a:rPr lang="en-US" dirty="0" err="1"/>
              <a:t>seksual</a:t>
            </a:r>
            <a:r>
              <a:rPr lang="en-US" dirty="0"/>
              <a:t>   (IMS), </a:t>
            </a:r>
            <a:r>
              <a:rPr lang="en-US" dirty="0" err="1"/>
              <a:t>waria</a:t>
            </a:r>
            <a:r>
              <a:rPr lang="en-US" dirty="0"/>
              <a:t>/transgender,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napza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warga</a:t>
            </a:r>
            <a:r>
              <a:rPr lang="en-US" dirty="0"/>
              <a:t> </a:t>
            </a:r>
            <a:r>
              <a:rPr lang="en-US" dirty="0" err="1"/>
              <a:t>binaan</a:t>
            </a:r>
            <a:r>
              <a:rPr lang="en-US" dirty="0"/>
              <a:t> </a:t>
            </a:r>
            <a:r>
              <a:rPr lang="en-US" dirty="0" err="1"/>
              <a:t>lembaga</a:t>
            </a:r>
            <a:r>
              <a:rPr lang="en-US" dirty="0"/>
              <a:t> </a:t>
            </a:r>
            <a:r>
              <a:rPr lang="en-US" dirty="0" err="1"/>
              <a:t>pemasyarakatan</a:t>
            </a:r>
            <a:r>
              <a:rPr lang="en-US" dirty="0"/>
              <a:t>,	  </a:t>
            </a:r>
            <a:r>
              <a:rPr lang="en-US" dirty="0" err="1"/>
              <a:t>dilakukan</a:t>
            </a:r>
            <a:r>
              <a:rPr lang="en-US" dirty="0"/>
              <a:t>   </a:t>
            </a:r>
            <a:r>
              <a:rPr lang="en-US" dirty="0" err="1"/>
              <a:t>oleh</a:t>
            </a:r>
            <a:r>
              <a:rPr lang="en-US" dirty="0"/>
              <a:t>   </a:t>
            </a:r>
            <a:r>
              <a:rPr lang="en-US" dirty="0" err="1"/>
              <a:t>tenaga</a:t>
            </a:r>
            <a:r>
              <a:rPr lang="en-US" dirty="0"/>
              <a:t>   </a:t>
            </a:r>
            <a:r>
              <a:rPr lang="en-US" dirty="0" err="1"/>
              <a:t>kesehatan</a:t>
            </a:r>
            <a:r>
              <a:rPr lang="en-US" dirty="0"/>
              <a:t>  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kewenangannya</a:t>
            </a:r>
            <a:r>
              <a:rPr lang="en-US" dirty="0"/>
              <a:t>	</a:t>
            </a:r>
            <a:r>
              <a:rPr lang="en-US" dirty="0" err="1"/>
              <a:t>dan</a:t>
            </a:r>
            <a:r>
              <a:rPr lang="en-US" dirty="0"/>
              <a:t>   </a:t>
            </a:r>
            <a:r>
              <a:rPr lang="en-US" dirty="0" err="1"/>
              <a:t>diberikan</a:t>
            </a:r>
            <a:r>
              <a:rPr lang="en-US" dirty="0"/>
              <a:t>   di   FKTP   (</a:t>
            </a:r>
            <a:r>
              <a:rPr lang="en-US" dirty="0" err="1"/>
              <a:t>Puskesmas</a:t>
            </a:r>
            <a:r>
              <a:rPr lang="en-US" dirty="0"/>
              <a:t> 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Jaringannya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FKTL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swasta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di </a:t>
            </a:r>
            <a:r>
              <a:rPr lang="en-US" dirty="0" err="1"/>
              <a:t>lapas</a:t>
            </a:r>
            <a:r>
              <a:rPr lang="en-US" dirty="0"/>
              <a:t>/</a:t>
            </a:r>
            <a:r>
              <a:rPr lang="en-US" dirty="0" err="1"/>
              <a:t>rutan</a:t>
            </a:r>
            <a:r>
              <a:rPr lang="en-US" dirty="0"/>
              <a:t> </a:t>
            </a:r>
            <a:r>
              <a:rPr lang="en-US" dirty="0" err="1"/>
              <a:t>narkotika</a:t>
            </a:r>
            <a:r>
              <a:rPr lang="en-US" dirty="0"/>
              <a:t>.</a:t>
            </a:r>
          </a:p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HIV </a:t>
            </a:r>
            <a:r>
              <a:rPr lang="en-US" dirty="0" err="1"/>
              <a:t>terhadap</a:t>
            </a:r>
            <a:r>
              <a:rPr lang="en-US" dirty="0"/>
              <a:t> orang </a:t>
            </a:r>
            <a:r>
              <a:rPr lang="en-US" dirty="0" err="1"/>
              <a:t>berisiko</a:t>
            </a:r>
            <a:r>
              <a:rPr lang="en-US" dirty="0"/>
              <a:t> </a:t>
            </a:r>
            <a:r>
              <a:rPr lang="en-US" dirty="0" err="1"/>
              <a:t>terinfeksi</a:t>
            </a:r>
            <a:r>
              <a:rPr lang="en-US" dirty="0"/>
              <a:t> HIV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persentase</a:t>
            </a:r>
            <a:r>
              <a:rPr lang="en-US" dirty="0"/>
              <a:t> orang </a:t>
            </a:r>
            <a:r>
              <a:rPr lang="en-US" dirty="0" err="1"/>
              <a:t>berisiko</a:t>
            </a:r>
            <a:r>
              <a:rPr lang="en-US" dirty="0"/>
              <a:t> </a:t>
            </a:r>
            <a:r>
              <a:rPr lang="en-US" dirty="0" err="1"/>
              <a:t>terinfeksi</a:t>
            </a:r>
            <a:r>
              <a:rPr lang="en-US" dirty="0"/>
              <a:t> HIV yang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fasyankes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HIV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di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.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Rumus</a:t>
            </a:r>
            <a:r>
              <a:rPr lang="en-US" b="1" dirty="0" smtClean="0"/>
              <a:t> </a:t>
            </a:r>
            <a:r>
              <a:rPr lang="en-US" b="1" dirty="0" err="1"/>
              <a:t>Penghitungan</a:t>
            </a:r>
            <a:r>
              <a:rPr lang="en-US" b="1" dirty="0"/>
              <a:t> </a:t>
            </a:r>
            <a:r>
              <a:rPr lang="en-US" b="1" dirty="0" err="1"/>
              <a:t>Kinerja</a:t>
            </a:r>
            <a:endParaRPr lang="en-US" dirty="0"/>
          </a:p>
          <a:p>
            <a:r>
              <a:rPr lang="en-US" dirty="0" err="1"/>
              <a:t>Persentase</a:t>
            </a:r>
            <a:r>
              <a:rPr lang="en-US" dirty="0"/>
              <a:t> orang </a:t>
            </a:r>
            <a:r>
              <a:rPr lang="en-US" dirty="0" err="1"/>
              <a:t>berisiko</a:t>
            </a:r>
            <a:r>
              <a:rPr lang="en-US" dirty="0"/>
              <a:t> </a:t>
            </a:r>
            <a:r>
              <a:rPr lang="en-US" dirty="0" err="1"/>
              <a:t>terinfeksi</a:t>
            </a:r>
            <a:r>
              <a:rPr lang="en-US" dirty="0"/>
              <a:t> HIV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HIV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orang </a:t>
            </a:r>
            <a:r>
              <a:rPr lang="en-US" dirty="0" err="1"/>
              <a:t>berisiko</a:t>
            </a:r>
            <a:r>
              <a:rPr lang="en-US" dirty="0"/>
              <a:t> </a:t>
            </a:r>
            <a:r>
              <a:rPr lang="en-US" dirty="0" err="1"/>
              <a:t>terinfeksi</a:t>
            </a:r>
            <a:r>
              <a:rPr lang="en-US" dirty="0"/>
              <a:t> HIV yang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HIV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di </a:t>
            </a:r>
            <a:r>
              <a:rPr lang="en-US" dirty="0" err="1"/>
              <a:t>fasyankes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u="sng" dirty="0" err="1"/>
              <a:t>tahun</a:t>
            </a:r>
            <a:r>
              <a:rPr lang="en-US" u="sng" dirty="0"/>
              <a:t> </a:t>
            </a:r>
            <a:r>
              <a:rPr lang="en-US" dirty="0" err="1"/>
              <a:t>Jumlah</a:t>
            </a:r>
            <a:r>
              <a:rPr lang="en-US" dirty="0"/>
              <a:t> orang </a:t>
            </a:r>
            <a:r>
              <a:rPr lang="en-US" dirty="0" err="1"/>
              <a:t>berisiko</a:t>
            </a:r>
            <a:r>
              <a:rPr lang="en-US" dirty="0"/>
              <a:t> </a:t>
            </a:r>
            <a:r>
              <a:rPr lang="en-US" dirty="0" err="1"/>
              <a:t>terinfeksi</a:t>
            </a:r>
            <a:r>
              <a:rPr lang="en-US" dirty="0"/>
              <a:t> HIV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samax</a:t>
            </a:r>
            <a:r>
              <a:rPr lang="en-US" dirty="0"/>
              <a:t> 100%</a:t>
            </a:r>
          </a:p>
          <a:p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  <a:r>
              <a:rPr lang="en-US" dirty="0" err="1"/>
              <a:t>Kabupaten</a:t>
            </a:r>
            <a:r>
              <a:rPr lang="en-US" dirty="0"/>
              <a:t>/Kota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 HIV  </a:t>
            </a:r>
            <a:r>
              <a:rPr lang="en-US" dirty="0" err="1"/>
              <a:t>terhadap</a:t>
            </a:r>
            <a:r>
              <a:rPr lang="en-US" dirty="0"/>
              <a:t>  orang  </a:t>
            </a:r>
            <a:r>
              <a:rPr lang="en-US" dirty="0" err="1"/>
              <a:t>berisiko</a:t>
            </a:r>
            <a:r>
              <a:rPr lang="en-US" dirty="0"/>
              <a:t>  </a:t>
            </a:r>
            <a:r>
              <a:rPr lang="en-US" dirty="0" err="1"/>
              <a:t>terinfeksi</a:t>
            </a:r>
            <a:r>
              <a:rPr lang="en-US" dirty="0"/>
              <a:t>  HIV  </a:t>
            </a:r>
            <a:r>
              <a:rPr lang="en-US" dirty="0" err="1"/>
              <a:t>adalah</a:t>
            </a:r>
            <a:r>
              <a:rPr lang="en-US" dirty="0"/>
              <a:t> 100%.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Orang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Terinfeksi</a:t>
            </a:r>
            <a:r>
              <a:rPr lang="en-US" dirty="0"/>
              <a:t> HIV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417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21491"/>
          </a:xfrm>
        </p:spPr>
        <p:txBody>
          <a:bodyPr>
            <a:normAutofit/>
          </a:bodyPr>
          <a:lstStyle/>
          <a:p>
            <a:r>
              <a:rPr lang="en-US" dirty="0" err="1" smtClean="0"/>
              <a:t>Aplikasi</a:t>
            </a:r>
            <a:r>
              <a:rPr lang="en-US" dirty="0" smtClean="0"/>
              <a:t> SPM </a:t>
            </a:r>
            <a:r>
              <a:rPr lang="en-US" dirty="0" err="1" smtClean="0"/>
              <a:t>Berbasis</a:t>
            </a:r>
            <a:r>
              <a:rPr lang="en-US" dirty="0" smtClean="0"/>
              <a:t> WEB </a:t>
            </a:r>
            <a:r>
              <a:rPr lang="en-US" dirty="0" err="1" smtClean="0"/>
              <a:t>dirancang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 smtClean="0"/>
              <a:t>Puskesmas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 smtClean="0"/>
              <a:t>pelaporan</a:t>
            </a:r>
            <a:r>
              <a:rPr lang="en-US" dirty="0" smtClean="0"/>
              <a:t> SPM di </a:t>
            </a:r>
            <a:r>
              <a:rPr lang="en-US" dirty="0" err="1" smtClean="0"/>
              <a:t>Puskesmas</a:t>
            </a:r>
            <a:r>
              <a:rPr lang="en-US" dirty="0" smtClean="0"/>
              <a:t>. </a:t>
            </a:r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/>
              <a:t>hadir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proses </a:t>
            </a:r>
            <a:r>
              <a:rPr lang="en-US" dirty="0" err="1"/>
              <a:t>inventarisasi</a:t>
            </a:r>
            <a:r>
              <a:rPr lang="en-US" dirty="0"/>
              <a:t> </a:t>
            </a:r>
            <a:r>
              <a:rPr lang="en-US" dirty="0" smtClean="0"/>
              <a:t>data SPM yang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 smtClean="0"/>
              <a:t>direncanakan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di </a:t>
            </a:r>
            <a:r>
              <a:rPr lang="en-US" dirty="0" err="1" smtClean="0"/>
              <a:t>Puskesmas</a:t>
            </a:r>
            <a:r>
              <a:rPr lang="en-US" dirty="0"/>
              <a:t>.</a:t>
            </a:r>
          </a:p>
          <a:p>
            <a:r>
              <a:rPr lang="en-US" dirty="0" err="1"/>
              <a:t>Langkah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SPM </a:t>
            </a:r>
            <a:r>
              <a:rPr lang="en-US" dirty="0" err="1" smtClean="0"/>
              <a:t>Berbasis</a:t>
            </a:r>
            <a:r>
              <a:rPr lang="en-US" dirty="0" smtClean="0"/>
              <a:t> WEB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 smtClean="0"/>
              <a:t>mensosialisasikan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melatih</a:t>
            </a:r>
            <a:r>
              <a:rPr lang="en-US" dirty="0" smtClean="0"/>
              <a:t> </a:t>
            </a:r>
            <a:r>
              <a:rPr lang="en-US" dirty="0" err="1" smtClean="0"/>
              <a:t>pegawai</a:t>
            </a:r>
            <a:r>
              <a:rPr lang="en-US" dirty="0" smtClean="0"/>
              <a:t> yang </a:t>
            </a:r>
            <a:r>
              <a:rPr lang="en-US" dirty="0" err="1" smtClean="0"/>
              <a:t>ditunjuk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SPM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62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ekian dan terima kasi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448" y="822960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08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3342</TotalTime>
  <Words>2225</Words>
  <Application>Microsoft Office PowerPoint</Application>
  <PresentationFormat>On-screen Show (4:3)</PresentationFormat>
  <Paragraphs>193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Office Theme</vt:lpstr>
      <vt:lpstr>Flow</vt:lpstr>
      <vt:lpstr>Concourse</vt:lpstr>
      <vt:lpstr>IMPLEMENTASI APLIKASI SPM BERBASIS WEB </vt:lpstr>
      <vt:lpstr>PowerPoint Presentation</vt:lpstr>
      <vt:lpstr>PowerPoint Presentation</vt:lpstr>
      <vt:lpstr>DASAR HUKUM</vt:lpstr>
      <vt:lpstr>PowerPoint Presentation</vt:lpstr>
      <vt:lpstr>PowerPoint Presentation</vt:lpstr>
      <vt:lpstr>PowerPoint Presentation</vt:lpstr>
      <vt:lpstr>JENIS LAYANAN STANDAR PELAYANAN MINIMAL BIDANG KESEHATAN DI KABUPATEN/KOTA</vt:lpstr>
      <vt:lpstr>PowerPoint Presentation</vt:lpstr>
      <vt:lpstr>Pelayanan Kesehatan Ibu Hamil</vt:lpstr>
      <vt:lpstr>Pelayanan Kesehatan Ibu Bersalin</vt:lpstr>
      <vt:lpstr>Pelayanan Kesehatan Bayi Baru Lahir</vt:lpstr>
      <vt:lpstr>Pelayanan Kesehatan Balita </vt:lpstr>
      <vt:lpstr>Pelayanan Kesehatan pada Usia Pendidikan Dasar</vt:lpstr>
      <vt:lpstr>Pelayanan Kesehatan pada Usia Produktif</vt:lpstr>
      <vt:lpstr>Pelayanan Kesehatan pada Usia Lanjut </vt:lpstr>
      <vt:lpstr>Pelayanan Kesehatan Penderita Hipertensi </vt:lpstr>
      <vt:lpstr>Pelayanan Kesehatan Penderita Diabetes Melitus (DM) </vt:lpstr>
      <vt:lpstr>Pelayanan Kesehatan Orang dengan Gangguan Jiwa (ODGJ) Berat </vt:lpstr>
      <vt:lpstr>Pelayanan Kesehatan Orang dengan Tuberkulosis (TB) </vt:lpstr>
      <vt:lpstr>Pelayanan Kesehatan Orang dengan Risiko Terinfeksi HIV </vt:lpstr>
      <vt:lpstr>PowerPoint Presentation</vt:lpstr>
      <vt:lpstr>PowerPoint Presentation</vt:lpstr>
    </vt:vector>
  </TitlesOfParts>
  <Company>Individual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Puskesmas</dc:creator>
  <cp:lastModifiedBy>Windows User</cp:lastModifiedBy>
  <cp:revision>35</cp:revision>
  <dcterms:created xsi:type="dcterms:W3CDTF">2013-01-02T07:55:23Z</dcterms:created>
  <dcterms:modified xsi:type="dcterms:W3CDTF">2018-03-02T03:04:25Z</dcterms:modified>
</cp:coreProperties>
</file>