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322" r:id="rId2"/>
    <p:sldId id="305" r:id="rId3"/>
    <p:sldId id="306" r:id="rId4"/>
    <p:sldId id="308" r:id="rId5"/>
    <p:sldId id="309" r:id="rId6"/>
    <p:sldId id="310" r:id="rId7"/>
    <p:sldId id="307" r:id="rId8"/>
    <p:sldId id="323" r:id="rId9"/>
  </p:sldIdLst>
  <p:sldSz cx="9144000" cy="5143500" type="screen16x9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82" autoAdjust="0"/>
    <p:restoredTop sz="94660"/>
  </p:normalViewPr>
  <p:slideViewPr>
    <p:cSldViewPr>
      <p:cViewPr>
        <p:scale>
          <a:sx n="66" d="100"/>
          <a:sy n="66" d="100"/>
        </p:scale>
        <p:origin x="-1902" y="-5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6" tIns="47114" rIns="94226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6" tIns="47114" rIns="94226" bIns="47114" rtlCol="0"/>
          <a:lstStyle>
            <a:lvl1pPr algn="r">
              <a:defRPr sz="1200"/>
            </a:lvl1pPr>
          </a:lstStyle>
          <a:p>
            <a:fld id="{B9C614FB-A4D6-49B7-8F60-03D0958AB61E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6" tIns="47114" rIns="94226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6" tIns="47114" rIns="94226" bIns="47114" rtlCol="0" anchor="b"/>
          <a:lstStyle>
            <a:lvl1pPr algn="r">
              <a:defRPr sz="1200"/>
            </a:lvl1pPr>
          </a:lstStyle>
          <a:p>
            <a:fld id="{7212AEE9-69A9-4AAC-8B81-35857007F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399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6" tIns="47114" rIns="94226" bIns="47114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6" tIns="47114" rIns="94226" bIns="47114" rtlCol="0"/>
          <a:lstStyle>
            <a:lvl1pPr algn="r">
              <a:defRPr sz="1200"/>
            </a:lvl1pPr>
          </a:lstStyle>
          <a:p>
            <a:fld id="{2FCAF098-CB6F-4FEB-AD99-DF1366D3A3DA}" type="datetimeFigureOut">
              <a:rPr lang="id-ID" smtClean="0"/>
              <a:pPr/>
              <a:t>29/07/2019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6" tIns="47114" rIns="94226" bIns="47114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226" tIns="47114" rIns="94226" bIns="471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6" tIns="47114" rIns="94226" bIns="47114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6" tIns="47114" rIns="94226" bIns="47114" rtlCol="0" anchor="b"/>
          <a:lstStyle>
            <a:lvl1pPr algn="r">
              <a:defRPr sz="1200"/>
            </a:lvl1pPr>
          </a:lstStyle>
          <a:p>
            <a:fld id="{52E6761F-5222-4E92-A07B-AD4ECD83548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178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2480517"/>
            <a:ext cx="7117180" cy="1102519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3583035"/>
            <a:ext cx="7117180" cy="64606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2481436"/>
            <a:ext cx="7117178" cy="11016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3583036"/>
            <a:ext cx="7117178" cy="6453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506794"/>
            <a:ext cx="7123080" cy="6933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3" y="1357312"/>
            <a:ext cx="3471277" cy="303847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357312"/>
            <a:ext cx="3469242" cy="3038477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359695"/>
            <a:ext cx="3132494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3" y="1791892"/>
            <a:ext cx="3471277" cy="260389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359695"/>
            <a:ext cx="3133080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1" y="1791892"/>
            <a:ext cx="3471275" cy="2603896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334566"/>
            <a:ext cx="2660650" cy="889396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5" y="334566"/>
            <a:ext cx="4279869" cy="406122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223962"/>
            <a:ext cx="2660650" cy="317182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040293"/>
            <a:ext cx="3481387" cy="834941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1875234"/>
            <a:ext cx="3481387" cy="18976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8" y="1077646"/>
            <a:ext cx="1086653" cy="814990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2" y="1058844"/>
            <a:ext cx="830365" cy="62277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420841"/>
            <a:ext cx="602364" cy="45177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358485"/>
            <a:ext cx="489588" cy="367191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3" y="1562570"/>
            <a:ext cx="256601" cy="19245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2" y="744807"/>
            <a:ext cx="256601" cy="19245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7" y="1420841"/>
            <a:ext cx="197439" cy="14807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2" y="795445"/>
            <a:ext cx="197439" cy="14807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355521"/>
            <a:ext cx="7123080" cy="30385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506792"/>
            <a:ext cx="1472962" cy="388899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506793"/>
            <a:ext cx="5467557" cy="388899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>
            <a:alpha val="6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5" y="49740"/>
            <a:ext cx="2575511" cy="5097800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3" y="506794"/>
            <a:ext cx="7125113" cy="6933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355521"/>
            <a:ext cx="7125112" cy="303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4463858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407D5-B63C-402E-A4E5-B2B2E3930CD9}" type="datetimeFigureOut">
              <a:rPr lang="en-US" smtClean="0"/>
              <a:pPr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6" y="4463858"/>
            <a:ext cx="5256399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9" y="4463858"/>
            <a:ext cx="608287" cy="273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93FAA-ABF7-4286-86F2-7E3BAC67B2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1" y="-461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" y="4110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945" y="1943809"/>
            <a:ext cx="2607527" cy="2716173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  <p:sp>
        <p:nvSpPr>
          <p:cNvPr id="10" name="WordArt 3"/>
          <p:cNvSpPr>
            <a:spLocks noChangeArrowheads="1" noChangeShapeType="1" noTextEdit="1"/>
          </p:cNvSpPr>
          <p:nvPr/>
        </p:nvSpPr>
        <p:spPr bwMode="auto">
          <a:xfrm>
            <a:off x="338767" y="323166"/>
            <a:ext cx="8265681" cy="13845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  <a:t>PROGRAM DAN INOVASI PELAYANAN </a:t>
            </a:r>
            <a:br>
              <a:rPr lang="en-US" sz="3600" b="1" kern="1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</a:br>
            <a:r>
              <a:rPr lang="en-US" sz="3600" b="1" kern="1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  <a:t>ADMINDUK DI KAB SUMEDANG</a:t>
            </a:r>
            <a:endParaRPr lang="en-US" sz="3600" b="1" kern="1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erlin Sans FB Demi" pitchFamily="34" charset="0"/>
            </a:endParaRP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2195736" y="1171808"/>
            <a:ext cx="5510903" cy="5358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en-US" sz="3600" b="1" i="1" kern="10" spc="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Segoe Script" pitchFamily="34" charset="0"/>
            </a:endParaRPr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216025" y="3795886"/>
            <a:ext cx="6300191" cy="8640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  <a:t>Oleh</a:t>
            </a:r>
            <a:r>
              <a:rPr lang="en-US" sz="3600" b="1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  <a:t> :</a:t>
            </a:r>
            <a:br>
              <a:rPr lang="en-US" sz="3600" b="1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</a:br>
            <a:r>
              <a:rPr lang="en-US" sz="3600" b="1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  <a:t>	</a:t>
            </a:r>
            <a:r>
              <a:rPr lang="en-US" sz="3600" b="1" kern="1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  <a:t>DINAS </a:t>
            </a:r>
            <a:r>
              <a:rPr lang="en-US" sz="3600" b="1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  <a:t>KEPENDUDUKAN DAN PENCATATAN SIPIL KABUATEN SUMEDANG</a:t>
            </a:r>
          </a:p>
        </p:txBody>
      </p:sp>
    </p:spTree>
    <p:extLst>
      <p:ext uri="{BB962C8B-B14F-4D97-AF65-F5344CB8AC3E}">
        <p14:creationId xmlns:p14="http://schemas.microsoft.com/office/powerpoint/2010/main" val="263512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1" y="195486"/>
            <a:ext cx="8797460" cy="432048"/>
          </a:xfrm>
          <a:gradFill flip="none" rotWithShape="1">
            <a:gsLst>
              <a:gs pos="4000">
                <a:schemeClr val="bg2"/>
              </a:gs>
              <a:gs pos="22000">
                <a:srgbClr val="85C2FF"/>
              </a:gs>
              <a:gs pos="37000">
                <a:srgbClr val="C4D6EB"/>
              </a:gs>
              <a:gs pos="61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Autofit/>
          </a:bodyPr>
          <a:lstStyle/>
          <a:p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PROGRAM DAN INOVASI PELAYANAN ADMINDUK 2019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20080"/>
            <a:ext cx="7848872" cy="4155926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000" b="1" dirty="0" err="1" smtClean="0">
                <a:latin typeface="Comic Sans MS" pitchFamily="66" charset="0"/>
              </a:rPr>
              <a:t>Pelayanan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Administrasi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Kependudukan</a:t>
            </a:r>
            <a:r>
              <a:rPr lang="en-US" sz="2000" b="1" dirty="0" smtClean="0">
                <a:latin typeface="Comic Sans MS" pitchFamily="66" charset="0"/>
              </a:rPr>
              <a:t> di </a:t>
            </a:r>
            <a:r>
              <a:rPr lang="en-US" sz="2000" b="1" dirty="0" err="1" smtClean="0">
                <a:latin typeface="Comic Sans MS" pitchFamily="66" charset="0"/>
              </a:rPr>
              <a:t>tingkat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Desa</a:t>
            </a:r>
            <a:r>
              <a:rPr lang="en-US" sz="2000" b="1" dirty="0" smtClean="0">
                <a:latin typeface="Comic Sans MS" pitchFamily="66" charset="0"/>
              </a:rPr>
              <a:t>/</a:t>
            </a:r>
            <a:r>
              <a:rPr lang="en-US" sz="2000" b="1" dirty="0" err="1" smtClean="0">
                <a:latin typeface="Comic Sans MS" pitchFamily="66" charset="0"/>
              </a:rPr>
              <a:t>Keluarahan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melalui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Aplikasi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Validasi</a:t>
            </a:r>
            <a:endParaRPr lang="en-US" sz="2000" b="1" dirty="0" smtClean="0">
              <a:latin typeface="Comic Sans MS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 err="1" smtClean="0">
                <a:latin typeface="Comic Sans MS" pitchFamily="66" charset="0"/>
              </a:rPr>
              <a:t>Penerapan</a:t>
            </a:r>
            <a:r>
              <a:rPr lang="en-US" sz="2000" b="1" dirty="0" smtClean="0">
                <a:latin typeface="Comic Sans MS" pitchFamily="66" charset="0"/>
              </a:rPr>
              <a:t> SIAK </a:t>
            </a:r>
            <a:r>
              <a:rPr lang="en-US" sz="2000" b="1" dirty="0" err="1" smtClean="0">
                <a:latin typeface="Comic Sans MS" pitchFamily="66" charset="0"/>
              </a:rPr>
              <a:t>versi</a:t>
            </a:r>
            <a:r>
              <a:rPr lang="en-US" sz="2000" b="1" dirty="0" smtClean="0">
                <a:latin typeface="Comic Sans MS" pitchFamily="66" charset="0"/>
              </a:rPr>
              <a:t> 7.3 </a:t>
            </a:r>
            <a:r>
              <a:rPr lang="en-US" sz="2000" b="1" dirty="0" err="1" smtClean="0">
                <a:latin typeface="Comic Sans MS" pitchFamily="66" charset="0"/>
              </a:rPr>
              <a:t>beserta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implikasi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thd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pelayanan</a:t>
            </a:r>
            <a:endParaRPr lang="en-US" sz="2000" b="1" dirty="0" smtClean="0">
              <a:latin typeface="Comic Sans MS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 err="1" smtClean="0">
                <a:latin typeface="Comic Sans MS" pitchFamily="66" charset="0"/>
              </a:rPr>
              <a:t>Penyampaian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Pengajuan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Permohonan</a:t>
            </a:r>
            <a:r>
              <a:rPr lang="en-US" sz="2000" b="1" dirty="0" smtClean="0">
                <a:latin typeface="Comic Sans MS" pitchFamily="66" charset="0"/>
              </a:rPr>
              <a:t> KTP-el </a:t>
            </a:r>
            <a:r>
              <a:rPr lang="en-US" sz="2000" b="1" dirty="0" err="1" smtClean="0">
                <a:latin typeface="Comic Sans MS" pitchFamily="66" charset="0"/>
              </a:rPr>
              <a:t>oleh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Petugas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Kecamatan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melalui</a:t>
            </a:r>
            <a:r>
              <a:rPr lang="en-US" sz="2000" b="1" dirty="0" smtClean="0">
                <a:latin typeface="Comic Sans MS" pitchFamily="66" charset="0"/>
              </a:rPr>
              <a:t> Site </a:t>
            </a:r>
            <a:r>
              <a:rPr lang="en-US" sz="2000" b="1" dirty="0" err="1" smtClean="0">
                <a:latin typeface="Comic Sans MS" pitchFamily="66" charset="0"/>
              </a:rPr>
              <a:t>Disduk</a:t>
            </a:r>
            <a:endParaRPr lang="en-US" sz="2000" b="1" dirty="0" smtClean="0">
              <a:latin typeface="Comic Sans MS" pitchFamily="66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sz="2000" b="1" dirty="0" err="1">
                <a:latin typeface="Comic Sans MS" pitchFamily="66" charset="0"/>
              </a:rPr>
              <a:t>Pendistribusian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Dokumen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AdmindukVia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>
                <a:latin typeface="Comic Sans MS" pitchFamily="66" charset="0"/>
              </a:rPr>
              <a:t>POS. </a:t>
            </a:r>
            <a:r>
              <a:rPr lang="en-US" sz="2000" b="1" dirty="0" smtClean="0">
                <a:latin typeface="Comic Sans MS" pitchFamily="66" charset="0"/>
              </a:rPr>
              <a:t/>
            </a:r>
            <a:br>
              <a:rPr lang="en-US" sz="2000" b="1" dirty="0" smtClean="0">
                <a:latin typeface="Comic Sans MS" pitchFamily="66" charset="0"/>
              </a:rPr>
            </a:br>
            <a:r>
              <a:rPr lang="en-US" sz="2000" b="1" dirty="0" smtClean="0">
                <a:latin typeface="Comic Sans MS" pitchFamily="66" charset="0"/>
              </a:rPr>
              <a:t>SIMPAY </a:t>
            </a:r>
            <a:r>
              <a:rPr lang="en-US" sz="2000" b="1" dirty="0">
                <a:latin typeface="Comic Sans MS" pitchFamily="66" charset="0"/>
              </a:rPr>
              <a:t>ARUM (</a:t>
            </a:r>
            <a:r>
              <a:rPr lang="en-US" sz="2000" b="1" dirty="0" err="1">
                <a:latin typeface="Comic Sans MS" pitchFamily="66" charset="0"/>
              </a:rPr>
              <a:t>Sistim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Pelayanan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Antar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ke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Rumah</a:t>
            </a:r>
            <a:r>
              <a:rPr lang="en-US" sz="2000" b="1" dirty="0">
                <a:latin typeface="Comic Sans MS" pitchFamily="66" charset="0"/>
              </a:rPr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000" b="1" dirty="0">
                <a:latin typeface="Comic Sans MS" pitchFamily="66" charset="0"/>
              </a:rPr>
              <a:t>Pelayanan Administrasi Kependudukan bagi penduduk Sumedang baru lahir di </a:t>
            </a:r>
            <a:r>
              <a:rPr lang="sv-SE" sz="2000" b="1" dirty="0" smtClean="0">
                <a:latin typeface="Comic Sans MS" pitchFamily="66" charset="0"/>
              </a:rPr>
              <a:t>Rumah </a:t>
            </a:r>
            <a:r>
              <a:rPr lang="sv-SE" sz="2000" b="1" dirty="0">
                <a:latin typeface="Comic Sans MS" pitchFamily="66" charset="0"/>
              </a:rPr>
              <a:t>Sakit.</a:t>
            </a:r>
            <a:r>
              <a:rPr lang="en-US" sz="2000" b="1" dirty="0" smtClean="0">
                <a:latin typeface="Comic Sans MS" pitchFamily="66" charset="0"/>
              </a:rPr>
              <a:t/>
            </a:r>
            <a:br>
              <a:rPr lang="en-US" sz="2000" b="1" dirty="0" smtClean="0">
                <a:latin typeface="Comic Sans MS" pitchFamily="66" charset="0"/>
              </a:rPr>
            </a:br>
            <a:endParaRPr lang="en-US" sz="2000" b="1" dirty="0">
              <a:latin typeface="Comic Sans MS" pitchFamily="66" charset="0"/>
            </a:endParaRPr>
          </a:p>
        </p:txBody>
      </p:sp>
      <p:pic>
        <p:nvPicPr>
          <p:cNvPr id="4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877" y="154868"/>
            <a:ext cx="1177094" cy="1226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4785523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1" y="195486"/>
            <a:ext cx="8797460" cy="432048"/>
          </a:xfrm>
          <a:gradFill flip="none" rotWithShape="1">
            <a:gsLst>
              <a:gs pos="4000">
                <a:schemeClr val="bg2"/>
              </a:gs>
              <a:gs pos="22000">
                <a:srgbClr val="85C2FF"/>
              </a:gs>
              <a:gs pos="37000">
                <a:srgbClr val="C4D6EB"/>
              </a:gs>
              <a:gs pos="61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Autofit/>
          </a:bodyPr>
          <a:lstStyle/>
          <a:p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PROGRAM DAN INOVASI PELAYANAN ADMINDUK 2019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203598"/>
            <a:ext cx="8064896" cy="3672408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000" b="1" dirty="0" err="1" smtClean="0">
                <a:latin typeface="Comic Sans MS" pitchFamily="66" charset="0"/>
              </a:rPr>
              <a:t>Pelayanan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Administrasi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Kependudukan</a:t>
            </a:r>
            <a:r>
              <a:rPr lang="en-US" sz="2000" b="1" dirty="0">
                <a:latin typeface="Comic Sans MS" pitchFamily="66" charset="0"/>
              </a:rPr>
              <a:t> di </a:t>
            </a:r>
            <a:r>
              <a:rPr lang="en-US" sz="2000" b="1" dirty="0" err="1">
                <a:latin typeface="Comic Sans MS" pitchFamily="66" charset="0"/>
              </a:rPr>
              <a:t>tingkat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Desa</a:t>
            </a:r>
            <a:r>
              <a:rPr lang="en-US" sz="2000" b="1" dirty="0">
                <a:latin typeface="Comic Sans MS" pitchFamily="66" charset="0"/>
              </a:rPr>
              <a:t>/</a:t>
            </a:r>
            <a:r>
              <a:rPr lang="en-US" sz="2000" b="1" dirty="0" err="1">
                <a:latin typeface="Comic Sans MS" pitchFamily="66" charset="0"/>
              </a:rPr>
              <a:t>Keluarahan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melalui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Aplikasi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Validasi</a:t>
            </a:r>
            <a:endParaRPr lang="en-US" sz="2000" b="1" dirty="0">
              <a:latin typeface="Comic Sans MS" pitchFamily="66" charset="0"/>
            </a:endParaRPr>
          </a:p>
          <a:p>
            <a:pPr marL="0" lvl="0" indent="0">
              <a:buNone/>
            </a:pPr>
            <a:r>
              <a:rPr lang="en-US" sz="2000" b="1" dirty="0" err="1" smtClean="0">
                <a:latin typeface="Comic Sans MS" pitchFamily="66" charset="0"/>
              </a:rPr>
              <a:t>Aplikasi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Validasi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adalah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aplikasi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berbasis</a:t>
            </a:r>
            <a:r>
              <a:rPr lang="en-US" sz="2000" b="1" dirty="0" smtClean="0">
                <a:latin typeface="Comic Sans MS" pitchFamily="66" charset="0"/>
              </a:rPr>
              <a:t> database </a:t>
            </a:r>
            <a:r>
              <a:rPr lang="en-US" sz="2000" b="1" dirty="0" err="1" smtClean="0">
                <a:latin typeface="Comic Sans MS" pitchFamily="66" charset="0"/>
              </a:rPr>
              <a:t>kependudukan</a:t>
            </a:r>
            <a:r>
              <a:rPr lang="en-US" sz="2000" b="1" dirty="0" smtClean="0">
                <a:latin typeface="Comic Sans MS" pitchFamily="66" charset="0"/>
              </a:rPr>
              <a:t> yang </a:t>
            </a:r>
            <a:r>
              <a:rPr lang="en-US" sz="2000" b="1" dirty="0" err="1" smtClean="0">
                <a:latin typeface="Comic Sans MS" pitchFamily="66" charset="0"/>
              </a:rPr>
              <a:t>diberikan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oleh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dinas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kependudukan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pencatatan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sipil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kepada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setiap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desa</a:t>
            </a:r>
            <a:r>
              <a:rPr lang="en-US" sz="2000" b="1" dirty="0" smtClean="0">
                <a:latin typeface="Comic Sans MS" pitchFamily="66" charset="0"/>
              </a:rPr>
              <a:t>/</a:t>
            </a:r>
            <a:r>
              <a:rPr lang="en-US" sz="2000" b="1" dirty="0" err="1" smtClean="0">
                <a:latin typeface="Comic Sans MS" pitchFamily="66" charset="0"/>
              </a:rPr>
              <a:t>kel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utk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melakukan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pelayanan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adminduk</a:t>
            </a:r>
            <a:r>
              <a:rPr lang="en-US" sz="2000" b="1" dirty="0" smtClean="0">
                <a:latin typeface="Comic Sans MS" pitchFamily="66" charset="0"/>
              </a:rPr>
              <a:t> di </a:t>
            </a:r>
            <a:r>
              <a:rPr lang="en-US" sz="2000" b="1" dirty="0" err="1" smtClean="0">
                <a:latin typeface="Comic Sans MS" pitchFamily="66" charset="0"/>
              </a:rPr>
              <a:t>tingkat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desa</a:t>
            </a:r>
            <a:r>
              <a:rPr lang="en-US" sz="2000" b="1" dirty="0" smtClean="0">
                <a:latin typeface="Comic Sans MS" pitchFamily="66" charset="0"/>
              </a:rPr>
              <a:t>/</a:t>
            </a:r>
            <a:r>
              <a:rPr lang="en-US" sz="2000" b="1" dirty="0" err="1" smtClean="0">
                <a:latin typeface="Comic Sans MS" pitchFamily="66" charset="0"/>
              </a:rPr>
              <a:t>kel</a:t>
            </a:r>
            <a:r>
              <a:rPr lang="en-US" sz="2000" b="1" dirty="0" smtClean="0">
                <a:latin typeface="Comic Sans MS" pitchFamily="66" charset="0"/>
              </a:rPr>
              <a:t>.</a:t>
            </a:r>
          </a:p>
          <a:p>
            <a:pPr marL="0" lvl="0" indent="0">
              <a:buNone/>
            </a:pPr>
            <a:r>
              <a:rPr lang="en-US" sz="2000" b="1" dirty="0" smtClean="0">
                <a:latin typeface="Comic Sans MS" pitchFamily="66" charset="0"/>
              </a:rPr>
              <a:t>App </a:t>
            </a:r>
            <a:r>
              <a:rPr lang="en-US" sz="2000" b="1" dirty="0" err="1" smtClean="0">
                <a:latin typeface="Comic Sans MS" pitchFamily="66" charset="0"/>
              </a:rPr>
              <a:t>ini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dapat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menampilkan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Buku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Induk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Penduduk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secara</a:t>
            </a:r>
            <a:r>
              <a:rPr lang="en-US" sz="2000" b="1" dirty="0" smtClean="0">
                <a:latin typeface="Comic Sans MS" pitchFamily="66" charset="0"/>
              </a:rPr>
              <a:t> Digital, </a:t>
            </a:r>
            <a:r>
              <a:rPr lang="en-US" sz="2000" b="1" dirty="0" err="1" smtClean="0">
                <a:latin typeface="Comic Sans MS" pitchFamily="66" charset="0"/>
              </a:rPr>
              <a:t>Mengeluarkan</a:t>
            </a:r>
            <a:r>
              <a:rPr lang="en-US" sz="2000" b="1" dirty="0" smtClean="0">
                <a:latin typeface="Comic Sans MS" pitchFamily="66" charset="0"/>
              </a:rPr>
              <a:t> forlulir2 </a:t>
            </a:r>
            <a:r>
              <a:rPr lang="en-US" sz="2000" b="1" dirty="0" err="1" smtClean="0">
                <a:latin typeface="Comic Sans MS" pitchFamily="66" charset="0"/>
              </a:rPr>
              <a:t>berupa</a:t>
            </a:r>
            <a:r>
              <a:rPr lang="en-US" sz="2000" b="1" dirty="0" smtClean="0">
                <a:latin typeface="Comic Sans MS" pitchFamily="66" charset="0"/>
              </a:rPr>
              <a:t> f KK, f KTP, f </a:t>
            </a:r>
            <a:r>
              <a:rPr lang="en-US" sz="2000" b="1" dirty="0" err="1" smtClean="0">
                <a:latin typeface="Comic Sans MS" pitchFamily="66" charset="0"/>
              </a:rPr>
              <a:t>surat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pindah</a:t>
            </a:r>
            <a:r>
              <a:rPr lang="en-US" sz="2000" b="1" dirty="0" smtClean="0">
                <a:latin typeface="Comic Sans MS" pitchFamily="66" charset="0"/>
              </a:rPr>
              <a:t>, f </a:t>
            </a:r>
            <a:r>
              <a:rPr lang="en-US" sz="2000" b="1" dirty="0" err="1" smtClean="0">
                <a:latin typeface="Comic Sans MS" pitchFamily="66" charset="0"/>
              </a:rPr>
              <a:t>akta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kelahiran</a:t>
            </a:r>
            <a:endParaRPr lang="en-US" sz="2000" b="1" dirty="0" smtClean="0">
              <a:latin typeface="Comic Sans MS" pitchFamily="66" charset="0"/>
            </a:endParaRPr>
          </a:p>
          <a:p>
            <a:pPr marL="0" lvl="0" indent="0">
              <a:buNone/>
            </a:pPr>
            <a:r>
              <a:rPr lang="en-US" sz="2000" b="1" dirty="0" err="1" smtClean="0">
                <a:latin typeface="Comic Sans MS" pitchFamily="66" charset="0"/>
              </a:rPr>
              <a:t>Mengeluarkan</a:t>
            </a:r>
            <a:r>
              <a:rPr lang="en-US" sz="2000" b="1" dirty="0" smtClean="0">
                <a:latin typeface="Comic Sans MS" pitchFamily="66" charset="0"/>
              </a:rPr>
              <a:t> surat2 </a:t>
            </a:r>
            <a:r>
              <a:rPr lang="en-US" sz="2000" b="1" dirty="0" err="1" smtClean="0">
                <a:latin typeface="Comic Sans MS" pitchFamily="66" charset="0"/>
              </a:rPr>
              <a:t>keterangan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kependudukan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lainnya</a:t>
            </a:r>
            <a:endParaRPr lang="en-US" sz="2000" b="1" dirty="0" smtClean="0">
              <a:latin typeface="Comic Sans MS" pitchFamily="66" charset="0"/>
            </a:endParaRPr>
          </a:p>
          <a:p>
            <a:pPr marL="0" lvl="0" indent="0">
              <a:buNone/>
            </a:pPr>
            <a:r>
              <a:rPr lang="en-US" sz="2000" b="1" dirty="0" smtClean="0">
                <a:latin typeface="Comic Sans MS" pitchFamily="66" charset="0"/>
              </a:rPr>
              <a:t> </a:t>
            </a:r>
            <a:endParaRPr lang="en-US" sz="2000" b="1" dirty="0">
              <a:latin typeface="Comic Sans MS" pitchFamily="66" charset="0"/>
            </a:endParaRPr>
          </a:p>
          <a:p>
            <a:pPr marL="0" lvl="0" indent="0">
              <a:buNone/>
            </a:pPr>
            <a:endParaRPr lang="en-US" sz="2000" b="1" dirty="0" smtClean="0">
              <a:latin typeface="Comic Sans MS" pitchFamily="66" charset="0"/>
            </a:endParaRPr>
          </a:p>
        </p:txBody>
      </p:sp>
      <p:pic>
        <p:nvPicPr>
          <p:cNvPr id="4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877" y="154868"/>
            <a:ext cx="1177094" cy="1226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783154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1" y="195486"/>
            <a:ext cx="8797460" cy="432048"/>
          </a:xfrm>
          <a:gradFill flip="none" rotWithShape="1">
            <a:gsLst>
              <a:gs pos="4000">
                <a:schemeClr val="bg2"/>
              </a:gs>
              <a:gs pos="22000">
                <a:srgbClr val="85C2FF"/>
              </a:gs>
              <a:gs pos="37000">
                <a:srgbClr val="C4D6EB"/>
              </a:gs>
              <a:gs pos="61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Autofit/>
          </a:bodyPr>
          <a:lstStyle/>
          <a:p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PROGRAM DAN INOVASI PELAYANAN ADMINDUK 2019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20080"/>
            <a:ext cx="7848872" cy="415592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000" b="1" dirty="0" smtClean="0">
                <a:latin typeface="Comic Sans MS" pitchFamily="66" charset="0"/>
              </a:rPr>
              <a:t>2. </a:t>
            </a:r>
            <a:r>
              <a:rPr lang="en-US" sz="2000" b="1" dirty="0" err="1" smtClean="0">
                <a:latin typeface="Comic Sans MS" pitchFamily="66" charset="0"/>
              </a:rPr>
              <a:t>Penerapan</a:t>
            </a:r>
            <a:r>
              <a:rPr lang="en-US" sz="2000" b="1" dirty="0" smtClean="0">
                <a:latin typeface="Comic Sans MS" pitchFamily="66" charset="0"/>
              </a:rPr>
              <a:t> SIAK </a:t>
            </a:r>
            <a:r>
              <a:rPr lang="en-US" sz="2000" b="1" dirty="0" err="1" smtClean="0">
                <a:latin typeface="Comic Sans MS" pitchFamily="66" charset="0"/>
              </a:rPr>
              <a:t>versi</a:t>
            </a:r>
            <a:r>
              <a:rPr lang="en-US" sz="2000" b="1" dirty="0" smtClean="0">
                <a:latin typeface="Comic Sans MS" pitchFamily="66" charset="0"/>
              </a:rPr>
              <a:t> 7.3 </a:t>
            </a:r>
            <a:r>
              <a:rPr lang="en-US" sz="2000" b="1" dirty="0" err="1" smtClean="0">
                <a:latin typeface="Comic Sans MS" pitchFamily="66" charset="0"/>
              </a:rPr>
              <a:t>beserta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implikasi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thd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pelayanan</a:t>
            </a:r>
            <a:r>
              <a:rPr lang="en-US" sz="2000" b="1" dirty="0" smtClean="0">
                <a:latin typeface="Comic Sans MS" pitchFamily="66" charset="0"/>
              </a:rPr>
              <a:t>.</a:t>
            </a:r>
          </a:p>
          <a:p>
            <a:pPr marL="0" lvl="0" indent="0">
              <a:buNone/>
            </a:pPr>
            <a:endParaRPr lang="en-US" sz="2000" b="1" dirty="0" smtClean="0">
              <a:latin typeface="Comic Sans MS" pitchFamily="66" charset="0"/>
            </a:endParaRPr>
          </a:p>
          <a:p>
            <a:pPr marL="0" lvl="0" indent="0">
              <a:buNone/>
            </a:pPr>
            <a:r>
              <a:rPr lang="en-US" sz="2000" b="1" dirty="0" err="1" smtClean="0">
                <a:latin typeface="Comic Sans MS" pitchFamily="66" charset="0"/>
              </a:rPr>
              <a:t>Pelayanan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adminduk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harus</a:t>
            </a:r>
            <a:r>
              <a:rPr lang="en-US" sz="2000" b="1" dirty="0" smtClean="0">
                <a:latin typeface="Comic Sans MS" pitchFamily="66" charset="0"/>
              </a:rPr>
              <a:t> di </a:t>
            </a:r>
            <a:r>
              <a:rPr lang="en-US" sz="2000" b="1" dirty="0" err="1" smtClean="0">
                <a:latin typeface="Comic Sans MS" pitchFamily="66" charset="0"/>
              </a:rPr>
              <a:t>dukung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dengan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sebuah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Sistem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Aplikasi</a:t>
            </a:r>
            <a:r>
              <a:rPr lang="en-US" sz="2000" b="1" dirty="0" smtClean="0">
                <a:latin typeface="Comic Sans MS" pitchFamily="66" charset="0"/>
              </a:rPr>
              <a:t>, </a:t>
            </a:r>
            <a:r>
              <a:rPr lang="en-US" sz="2000" b="1" dirty="0" err="1" smtClean="0">
                <a:latin typeface="Comic Sans MS" pitchFamily="66" charset="0"/>
              </a:rPr>
              <a:t>Aplikasi</a:t>
            </a:r>
            <a:r>
              <a:rPr lang="en-US" sz="2000" b="1" dirty="0" smtClean="0">
                <a:latin typeface="Comic Sans MS" pitchFamily="66" charset="0"/>
              </a:rPr>
              <a:t> SIAK </a:t>
            </a:r>
            <a:r>
              <a:rPr lang="en-US" sz="2000" b="1" dirty="0" err="1" smtClean="0">
                <a:latin typeface="Comic Sans MS" pitchFamily="66" charset="0"/>
              </a:rPr>
              <a:t>pada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saat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ini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yg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sudah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digunakan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adalah</a:t>
            </a:r>
            <a:r>
              <a:rPr lang="en-US" sz="2000" b="1" dirty="0" smtClean="0">
                <a:latin typeface="Comic Sans MS" pitchFamily="66" charset="0"/>
              </a:rPr>
              <a:t> SIAK v 7.3 </a:t>
            </a:r>
            <a:r>
              <a:rPr lang="en-US" sz="2000" b="1" dirty="0" err="1" smtClean="0">
                <a:latin typeface="Comic Sans MS" pitchFamily="66" charset="0"/>
              </a:rPr>
              <a:t>yg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didalamnya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terdapat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cetakan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Dokumen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Kependudukan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dengan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ttd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elektronik</a:t>
            </a:r>
            <a:r>
              <a:rPr lang="en-US" sz="2000" b="1" dirty="0" smtClean="0">
                <a:latin typeface="Comic Sans MS" pitchFamily="66" charset="0"/>
              </a:rPr>
              <a:t>. </a:t>
            </a:r>
            <a:r>
              <a:rPr lang="en-US" sz="2000" b="1" dirty="0" err="1" smtClean="0">
                <a:latin typeface="Comic Sans MS" pitchFamily="66" charset="0"/>
              </a:rPr>
              <a:t>Salahsatunya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cetakan</a:t>
            </a:r>
            <a:r>
              <a:rPr lang="en-US" sz="2000" b="1" dirty="0" smtClean="0">
                <a:latin typeface="Comic Sans MS" pitchFamily="66" charset="0"/>
              </a:rPr>
              <a:t> KK dg TTE, </a:t>
            </a:r>
            <a:r>
              <a:rPr lang="en-US" sz="2000" b="1" dirty="0" err="1" smtClean="0">
                <a:latin typeface="Comic Sans MS" pitchFamily="66" charset="0"/>
              </a:rPr>
              <a:t>ttd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berupa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Qrcode</a:t>
            </a:r>
            <a:r>
              <a:rPr lang="en-US" sz="2000" b="1" dirty="0" smtClean="0">
                <a:latin typeface="Comic Sans MS" pitchFamily="66" charset="0"/>
              </a:rPr>
              <a:t>.</a:t>
            </a:r>
          </a:p>
          <a:p>
            <a:pPr marL="0" lvl="0" indent="0">
              <a:buNone/>
            </a:pPr>
            <a:endParaRPr lang="en-US" sz="2000" b="1" dirty="0" smtClean="0">
              <a:latin typeface="Comic Sans MS" pitchFamily="66" charset="0"/>
            </a:endParaRPr>
          </a:p>
          <a:p>
            <a:pPr marL="0" lvl="0" indent="0">
              <a:buNone/>
            </a:pPr>
            <a:endParaRPr lang="en-US" sz="2000" b="1" dirty="0" smtClean="0">
              <a:latin typeface="Comic Sans MS" pitchFamily="66" charset="0"/>
            </a:endParaRPr>
          </a:p>
        </p:txBody>
      </p:sp>
      <p:pic>
        <p:nvPicPr>
          <p:cNvPr id="4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877" y="154868"/>
            <a:ext cx="1177094" cy="1226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903562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1" y="195486"/>
            <a:ext cx="8797460" cy="432048"/>
          </a:xfrm>
          <a:gradFill flip="none" rotWithShape="1">
            <a:gsLst>
              <a:gs pos="4000">
                <a:schemeClr val="bg2"/>
              </a:gs>
              <a:gs pos="22000">
                <a:srgbClr val="85C2FF"/>
              </a:gs>
              <a:gs pos="37000">
                <a:srgbClr val="C4D6EB"/>
              </a:gs>
              <a:gs pos="61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Autofit/>
          </a:bodyPr>
          <a:lstStyle/>
          <a:p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PROGRAM DAN INOVASI PELAYANAN ADMINDUK 2019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20080"/>
            <a:ext cx="7848872" cy="415592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b="1" dirty="0" smtClean="0">
                <a:latin typeface="Comic Sans MS" pitchFamily="66" charset="0"/>
              </a:rPr>
              <a:t>3. </a:t>
            </a:r>
            <a:r>
              <a:rPr lang="en-US" sz="2200" b="1" dirty="0" err="1" smtClean="0">
                <a:latin typeface="Comic Sans MS" pitchFamily="66" charset="0"/>
              </a:rPr>
              <a:t>Penyampaian</a:t>
            </a:r>
            <a:r>
              <a:rPr lang="en-US" sz="2200" b="1" dirty="0" smtClean="0">
                <a:latin typeface="Comic Sans MS" pitchFamily="66" charset="0"/>
              </a:rPr>
              <a:t> </a:t>
            </a:r>
            <a:r>
              <a:rPr lang="en-US" sz="2200" b="1" dirty="0" err="1" smtClean="0">
                <a:latin typeface="Comic Sans MS" pitchFamily="66" charset="0"/>
              </a:rPr>
              <a:t>Pengajuan</a:t>
            </a:r>
            <a:r>
              <a:rPr lang="en-US" sz="2200" b="1" dirty="0" smtClean="0">
                <a:latin typeface="Comic Sans MS" pitchFamily="66" charset="0"/>
              </a:rPr>
              <a:t> </a:t>
            </a:r>
            <a:r>
              <a:rPr lang="en-US" sz="2200" b="1" dirty="0" err="1" smtClean="0">
                <a:latin typeface="Comic Sans MS" pitchFamily="66" charset="0"/>
              </a:rPr>
              <a:t>Permohonan</a:t>
            </a:r>
            <a:r>
              <a:rPr lang="en-US" sz="2200" b="1" dirty="0" smtClean="0">
                <a:latin typeface="Comic Sans MS" pitchFamily="66" charset="0"/>
              </a:rPr>
              <a:t> KTP-el </a:t>
            </a:r>
            <a:r>
              <a:rPr lang="en-US" sz="2200" b="1" dirty="0" err="1" smtClean="0">
                <a:latin typeface="Comic Sans MS" pitchFamily="66" charset="0"/>
              </a:rPr>
              <a:t>oleh</a:t>
            </a:r>
            <a:r>
              <a:rPr lang="en-US" sz="2200" b="1" dirty="0" smtClean="0">
                <a:latin typeface="Comic Sans MS" pitchFamily="66" charset="0"/>
              </a:rPr>
              <a:t> </a:t>
            </a:r>
            <a:r>
              <a:rPr lang="en-US" sz="2200" b="1" dirty="0" err="1" smtClean="0">
                <a:latin typeface="Comic Sans MS" pitchFamily="66" charset="0"/>
              </a:rPr>
              <a:t>Petugas</a:t>
            </a:r>
            <a:r>
              <a:rPr lang="en-US" sz="2200" b="1" dirty="0" smtClean="0">
                <a:latin typeface="Comic Sans MS" pitchFamily="66" charset="0"/>
              </a:rPr>
              <a:t> </a:t>
            </a:r>
            <a:r>
              <a:rPr lang="en-US" sz="2200" b="1" dirty="0" err="1" smtClean="0">
                <a:latin typeface="Comic Sans MS" pitchFamily="66" charset="0"/>
              </a:rPr>
              <a:t>Kecamatan</a:t>
            </a:r>
            <a:r>
              <a:rPr lang="en-US" sz="2200" b="1" dirty="0" smtClean="0">
                <a:latin typeface="Comic Sans MS" pitchFamily="66" charset="0"/>
              </a:rPr>
              <a:t> </a:t>
            </a:r>
            <a:r>
              <a:rPr lang="en-US" sz="2200" b="1" dirty="0" err="1" smtClean="0">
                <a:latin typeface="Comic Sans MS" pitchFamily="66" charset="0"/>
              </a:rPr>
              <a:t>melalui</a:t>
            </a:r>
            <a:r>
              <a:rPr lang="en-US" sz="2200" b="1" dirty="0" smtClean="0">
                <a:latin typeface="Comic Sans MS" pitchFamily="66" charset="0"/>
              </a:rPr>
              <a:t> Site </a:t>
            </a:r>
            <a:r>
              <a:rPr lang="en-US" sz="2200" b="1" dirty="0" err="1" smtClean="0">
                <a:latin typeface="Comic Sans MS" pitchFamily="66" charset="0"/>
              </a:rPr>
              <a:t>Disduk</a:t>
            </a:r>
            <a:r>
              <a:rPr lang="en-US" sz="2200" b="1" dirty="0" smtClean="0">
                <a:latin typeface="Comic Sans MS" pitchFamily="66" charset="0"/>
              </a:rPr>
              <a:t>.</a:t>
            </a:r>
          </a:p>
          <a:p>
            <a:pPr marL="0" lvl="0" indent="0">
              <a:buNone/>
            </a:pPr>
            <a:endParaRPr lang="en-US" sz="2000" b="1" dirty="0" smtClean="0">
              <a:latin typeface="Comic Sans MS" pitchFamily="66" charset="0"/>
            </a:endParaRPr>
          </a:p>
          <a:p>
            <a:pPr marL="0" lvl="0" indent="0">
              <a:buNone/>
            </a:pPr>
            <a:r>
              <a:rPr lang="en-US" sz="2000" b="1" dirty="0" err="1" smtClean="0">
                <a:latin typeface="Comic Sans MS" pitchFamily="66" charset="0"/>
              </a:rPr>
              <a:t>Bagi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Penduduk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yg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melakukan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perekaman</a:t>
            </a:r>
            <a:r>
              <a:rPr lang="en-US" sz="2000" b="1" dirty="0" smtClean="0">
                <a:latin typeface="Comic Sans MS" pitchFamily="66" charset="0"/>
              </a:rPr>
              <a:t> KTP-el di </a:t>
            </a:r>
            <a:r>
              <a:rPr lang="en-US" sz="2000" b="1" dirty="0" err="1" smtClean="0">
                <a:latin typeface="Comic Sans MS" pitchFamily="66" charset="0"/>
              </a:rPr>
              <a:t>Kecamatan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cukup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datang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sekali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tidak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perlu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mendaftrakan</a:t>
            </a:r>
            <a:r>
              <a:rPr lang="en-US" sz="2000" b="1" dirty="0" smtClean="0">
                <a:latin typeface="Comic Sans MS" pitchFamily="66" charset="0"/>
              </a:rPr>
              <a:t> KTP-el </a:t>
            </a:r>
            <a:r>
              <a:rPr lang="en-US" sz="2000" b="1" dirty="0" err="1" smtClean="0">
                <a:latin typeface="Comic Sans MS" pitchFamily="66" charset="0"/>
              </a:rPr>
              <a:t>nya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sendiri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Disdukcapil</a:t>
            </a:r>
            <a:r>
              <a:rPr lang="en-US" sz="2000" b="1" dirty="0" smtClean="0">
                <a:latin typeface="Comic Sans MS" pitchFamily="66" charset="0"/>
              </a:rPr>
              <a:t>, </a:t>
            </a:r>
            <a:r>
              <a:rPr lang="en-US" sz="2000" b="1" dirty="0" err="1" smtClean="0">
                <a:latin typeface="Comic Sans MS" pitchFamily="66" charset="0"/>
              </a:rPr>
              <a:t>tapi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cukup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datang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pada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saat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perekaman</a:t>
            </a:r>
            <a:r>
              <a:rPr lang="en-US" sz="2000" b="1" dirty="0" smtClean="0">
                <a:latin typeface="Comic Sans MS" pitchFamily="66" charset="0"/>
              </a:rPr>
              <a:t>, </a:t>
            </a:r>
            <a:r>
              <a:rPr lang="en-US" sz="2000" b="1" dirty="0" err="1" smtClean="0">
                <a:latin typeface="Comic Sans MS" pitchFamily="66" charset="0"/>
              </a:rPr>
              <a:t>selanjutnya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petugas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Kecamatan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melakukan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rekap</a:t>
            </a:r>
            <a:r>
              <a:rPr lang="en-US" sz="2000" b="1" dirty="0" smtClean="0">
                <a:latin typeface="Comic Sans MS" pitchFamily="66" charset="0"/>
              </a:rPr>
              <a:t> by name by NIK </a:t>
            </a:r>
            <a:r>
              <a:rPr lang="en-US" sz="2000" b="1" dirty="0" err="1" smtClean="0">
                <a:latin typeface="Comic Sans MS" pitchFamily="66" charset="0"/>
              </a:rPr>
              <a:t>kemudian</a:t>
            </a:r>
            <a:r>
              <a:rPr lang="en-US" sz="2000" b="1" dirty="0" smtClean="0">
                <a:latin typeface="Comic Sans MS" pitchFamily="66" charset="0"/>
              </a:rPr>
              <a:t> di upload </a:t>
            </a:r>
            <a:r>
              <a:rPr lang="en-US" sz="2000" b="1" dirty="0" err="1" smtClean="0">
                <a:latin typeface="Comic Sans MS" pitchFamily="66" charset="0"/>
              </a:rPr>
              <a:t>setiap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hari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kedalam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apliksi</a:t>
            </a:r>
            <a:r>
              <a:rPr lang="en-US" sz="2000" b="1" dirty="0" smtClean="0">
                <a:latin typeface="Comic Sans MS" pitchFamily="66" charset="0"/>
              </a:rPr>
              <a:t> Site </a:t>
            </a:r>
            <a:r>
              <a:rPr lang="en-US" sz="2000" b="1" dirty="0" err="1" smtClean="0">
                <a:latin typeface="Comic Sans MS" pitchFamily="66" charset="0"/>
              </a:rPr>
              <a:t>Disduk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yg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sudah</a:t>
            </a:r>
            <a:r>
              <a:rPr lang="en-US" sz="2000" b="1" dirty="0" smtClean="0">
                <a:latin typeface="Comic Sans MS" pitchFamily="66" charset="0"/>
              </a:rPr>
              <a:t> </a:t>
            </a:r>
            <a:r>
              <a:rPr lang="en-US" sz="2000" b="1" dirty="0" err="1" smtClean="0">
                <a:latin typeface="Comic Sans MS" pitchFamily="66" charset="0"/>
              </a:rPr>
              <a:t>ada</a:t>
            </a:r>
            <a:r>
              <a:rPr lang="en-US" sz="2000" b="1" dirty="0" smtClean="0">
                <a:latin typeface="Comic Sans MS" pitchFamily="66" charset="0"/>
              </a:rPr>
              <a:t>. </a:t>
            </a:r>
            <a:endParaRPr lang="en-US" sz="2000" b="1" dirty="0">
              <a:latin typeface="Comic Sans MS" pitchFamily="66" charset="0"/>
            </a:endParaRPr>
          </a:p>
        </p:txBody>
      </p:sp>
      <p:pic>
        <p:nvPicPr>
          <p:cNvPr id="4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877" y="154868"/>
            <a:ext cx="1177094" cy="1226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903562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1" y="195486"/>
            <a:ext cx="8797460" cy="432048"/>
          </a:xfrm>
          <a:gradFill flip="none" rotWithShape="1">
            <a:gsLst>
              <a:gs pos="4000">
                <a:schemeClr val="bg2"/>
              </a:gs>
              <a:gs pos="22000">
                <a:srgbClr val="85C2FF"/>
              </a:gs>
              <a:gs pos="37000">
                <a:srgbClr val="C4D6EB"/>
              </a:gs>
              <a:gs pos="61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Autofit/>
          </a:bodyPr>
          <a:lstStyle/>
          <a:p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PROGRAM DAN INOVASI PELAYANAN ADMINDUK 2019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20080"/>
            <a:ext cx="7848872" cy="415592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200" b="1" dirty="0" smtClean="0">
                <a:latin typeface="Comic Sans MS" pitchFamily="66" charset="0"/>
              </a:rPr>
              <a:t>4. </a:t>
            </a:r>
            <a:r>
              <a:rPr lang="en-US" sz="2200" b="1" dirty="0" err="1">
                <a:latin typeface="Comic Sans MS" pitchFamily="66" charset="0"/>
              </a:rPr>
              <a:t>Pendistribusian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Dokumen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AdmindukVia</a:t>
            </a:r>
            <a:r>
              <a:rPr lang="en-US" sz="2200" b="1" dirty="0">
                <a:latin typeface="Comic Sans MS" pitchFamily="66" charset="0"/>
              </a:rPr>
              <a:t> POS. </a:t>
            </a:r>
            <a:br>
              <a:rPr lang="en-US" sz="2200" b="1" dirty="0">
                <a:latin typeface="Comic Sans MS" pitchFamily="66" charset="0"/>
              </a:rPr>
            </a:br>
            <a:r>
              <a:rPr lang="en-US" sz="2200" b="1" dirty="0">
                <a:latin typeface="Comic Sans MS" pitchFamily="66" charset="0"/>
              </a:rPr>
              <a:t>SIMPAY ARUM (</a:t>
            </a:r>
            <a:r>
              <a:rPr lang="en-US" sz="2200" b="1" dirty="0" err="1">
                <a:latin typeface="Comic Sans MS" pitchFamily="66" charset="0"/>
              </a:rPr>
              <a:t>Sistim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Pelayanan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Antar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ke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Rumah</a:t>
            </a:r>
            <a:r>
              <a:rPr lang="en-US" sz="2200" b="1" dirty="0">
                <a:latin typeface="Comic Sans MS" pitchFamily="66" charset="0"/>
              </a:rPr>
              <a:t>).</a:t>
            </a:r>
          </a:p>
          <a:p>
            <a:pPr marL="0" lvl="0" indent="0">
              <a:buNone/>
            </a:pPr>
            <a:endParaRPr lang="en-US" sz="2200" b="1" dirty="0" smtClean="0">
              <a:latin typeface="Comic Sans MS" pitchFamily="66" charset="0"/>
            </a:endParaRPr>
          </a:p>
          <a:p>
            <a:pPr marL="0" indent="0">
              <a:buNone/>
            </a:pPr>
            <a:endParaRPr lang="en-US" sz="2000" b="1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sz="2000" b="1" dirty="0" err="1">
                <a:latin typeface="Comic Sans MS" pitchFamily="66" charset="0"/>
              </a:rPr>
              <a:t>Penduduk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cukup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dataang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ke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Disdukcapil</a:t>
            </a:r>
            <a:r>
              <a:rPr lang="en-US" sz="2000" b="1" dirty="0">
                <a:latin typeface="Comic Sans MS" pitchFamily="66" charset="0"/>
              </a:rPr>
              <a:t>/ </a:t>
            </a:r>
            <a:r>
              <a:rPr lang="en-US" sz="2000" b="1" dirty="0" err="1">
                <a:latin typeface="Comic Sans MS" pitchFamily="66" charset="0"/>
              </a:rPr>
              <a:t>Kecamatan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bagi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pemohon</a:t>
            </a:r>
            <a:r>
              <a:rPr lang="en-US" sz="2000" b="1" dirty="0">
                <a:latin typeface="Comic Sans MS" pitchFamily="66" charset="0"/>
              </a:rPr>
              <a:t> KTP-el </a:t>
            </a:r>
            <a:r>
              <a:rPr lang="en-US" sz="2000" b="1" dirty="0" err="1">
                <a:latin typeface="Comic Sans MS" pitchFamily="66" charset="0"/>
              </a:rPr>
              <a:t>Pemula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dengan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membawa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berkas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persyaratan</a:t>
            </a:r>
            <a:r>
              <a:rPr lang="en-US" sz="2000" b="1" dirty="0">
                <a:latin typeface="Comic Sans MS" pitchFamily="66" charset="0"/>
              </a:rPr>
              <a:t>, </a:t>
            </a:r>
            <a:r>
              <a:rPr lang="en-US" sz="2000" b="1" dirty="0" err="1">
                <a:latin typeface="Comic Sans MS" pitchFamily="66" charset="0"/>
              </a:rPr>
              <a:t>setelah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dinyatakan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lengkap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akan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diberikan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resi</a:t>
            </a:r>
            <a:r>
              <a:rPr lang="en-US" sz="2000" b="1" dirty="0">
                <a:latin typeface="Comic Sans MS" pitchFamily="66" charset="0"/>
              </a:rPr>
              <a:t>, </a:t>
            </a:r>
            <a:r>
              <a:rPr lang="en-US" sz="2000" b="1" dirty="0" err="1">
                <a:latin typeface="Comic Sans MS" pitchFamily="66" charset="0"/>
              </a:rPr>
              <a:t>selanjutnya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tinggal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menunggu</a:t>
            </a:r>
            <a:r>
              <a:rPr lang="en-US" sz="2000" b="1" dirty="0">
                <a:latin typeface="Comic Sans MS" pitchFamily="66" charset="0"/>
              </a:rPr>
              <a:t> di </a:t>
            </a:r>
            <a:r>
              <a:rPr lang="en-US" sz="2000" b="1" dirty="0" err="1">
                <a:latin typeface="Comic Sans MS" pitchFamily="66" charset="0"/>
              </a:rPr>
              <a:t>rumah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karena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dokumen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hasil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pelayanan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adminiduk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akan</a:t>
            </a:r>
            <a:r>
              <a:rPr lang="en-US" sz="2000" b="1" dirty="0">
                <a:latin typeface="Comic Sans MS" pitchFamily="66" charset="0"/>
              </a:rPr>
              <a:t>  </a:t>
            </a:r>
            <a:r>
              <a:rPr lang="en-US" sz="2000" b="1" dirty="0" err="1">
                <a:latin typeface="Comic Sans MS" pitchFamily="66" charset="0"/>
              </a:rPr>
              <a:t>diantar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ke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alama</a:t>
            </a:r>
            <a:r>
              <a:rPr lang="en-US" sz="2000" b="1" dirty="0">
                <a:latin typeface="Comic Sans MS" pitchFamily="66" charset="0"/>
              </a:rPr>
              <a:t> t </a:t>
            </a:r>
            <a:r>
              <a:rPr lang="en-US" sz="2000" b="1" dirty="0" err="1">
                <a:latin typeface="Comic Sans MS" pitchFamily="66" charset="0"/>
              </a:rPr>
              <a:t>amsing-masing</a:t>
            </a:r>
            <a:r>
              <a:rPr lang="en-US" sz="2000" b="1" dirty="0">
                <a:latin typeface="Comic Sans MS" pitchFamily="66" charset="0"/>
              </a:rPr>
              <a:t> via POS </a:t>
            </a:r>
            <a:r>
              <a:rPr lang="en-US" sz="2000" b="1" dirty="0" err="1">
                <a:latin typeface="Comic Sans MS" pitchFamily="66" charset="0"/>
              </a:rPr>
              <a:t>dalam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kurun</a:t>
            </a:r>
            <a:r>
              <a:rPr lang="en-US" sz="2000" b="1" dirty="0">
                <a:latin typeface="Comic Sans MS" pitchFamily="66" charset="0"/>
              </a:rPr>
              <a:t> </a:t>
            </a:r>
            <a:r>
              <a:rPr lang="en-US" sz="2000" b="1" dirty="0" err="1">
                <a:latin typeface="Comic Sans MS" pitchFamily="66" charset="0"/>
              </a:rPr>
              <a:t>waktu</a:t>
            </a:r>
            <a:r>
              <a:rPr lang="en-US" sz="2000" b="1" dirty="0">
                <a:latin typeface="Comic Sans MS" pitchFamily="66" charset="0"/>
              </a:rPr>
              <a:t> 3 </a:t>
            </a:r>
            <a:r>
              <a:rPr lang="en-US" sz="2000" b="1" dirty="0" err="1">
                <a:latin typeface="Comic Sans MS" pitchFamily="66" charset="0"/>
              </a:rPr>
              <a:t>sampai</a:t>
            </a:r>
            <a:r>
              <a:rPr lang="en-US" sz="2000" b="1" dirty="0">
                <a:latin typeface="Comic Sans MS" pitchFamily="66" charset="0"/>
              </a:rPr>
              <a:t> 5 </a:t>
            </a:r>
            <a:r>
              <a:rPr lang="en-US" sz="2000" b="1" dirty="0" err="1">
                <a:latin typeface="Comic Sans MS" pitchFamily="66" charset="0"/>
              </a:rPr>
              <a:t>hari</a:t>
            </a:r>
            <a:r>
              <a:rPr lang="en-US" sz="2000" b="1" dirty="0">
                <a:latin typeface="Comic Sans MS" pitchFamily="66" charset="0"/>
              </a:rPr>
              <a:t>.</a:t>
            </a:r>
          </a:p>
        </p:txBody>
      </p:sp>
      <p:pic>
        <p:nvPicPr>
          <p:cNvPr id="4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877" y="154868"/>
            <a:ext cx="1177094" cy="1226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401032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1" y="195486"/>
            <a:ext cx="8797460" cy="432048"/>
          </a:xfrm>
          <a:gradFill flip="none" rotWithShape="1">
            <a:gsLst>
              <a:gs pos="4000">
                <a:schemeClr val="bg2"/>
              </a:gs>
              <a:gs pos="22000">
                <a:srgbClr val="85C2FF"/>
              </a:gs>
              <a:gs pos="37000">
                <a:srgbClr val="C4D6EB"/>
              </a:gs>
              <a:gs pos="61000">
                <a:srgbClr val="FFEBFA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Autofit/>
          </a:bodyPr>
          <a:lstStyle/>
          <a:p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PROGRAM DAN INOVASI PELAYANAN ADMINDUK 2019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20080"/>
            <a:ext cx="7848872" cy="415592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b="1" dirty="0" smtClean="0">
                <a:latin typeface="Comic Sans MS" pitchFamily="66" charset="0"/>
              </a:rPr>
              <a:t>5. </a:t>
            </a:r>
            <a:r>
              <a:rPr lang="sv-SE" sz="2400" b="1" dirty="0">
                <a:latin typeface="Comic Sans MS" pitchFamily="66" charset="0"/>
              </a:rPr>
              <a:t>Pelayanan Administrasi Kependudukan bagi penduduk Sumedang baru lahir di Rumah Sakit. </a:t>
            </a:r>
            <a:r>
              <a:rPr lang="sv-SE" sz="2400" b="1" dirty="0" smtClean="0">
                <a:latin typeface="Comic Sans MS" pitchFamily="66" charset="0"/>
              </a:rPr>
              <a:t/>
            </a:r>
            <a:br>
              <a:rPr lang="sv-SE" sz="2400" b="1" dirty="0" smtClean="0">
                <a:latin typeface="Comic Sans MS" pitchFamily="66" charset="0"/>
              </a:rPr>
            </a:br>
            <a:r>
              <a:rPr lang="sv-SE" sz="2400" b="1" dirty="0" smtClean="0">
                <a:latin typeface="Comic Sans MS" pitchFamily="66" charset="0"/>
              </a:rPr>
              <a:t/>
            </a:r>
            <a:br>
              <a:rPr lang="sv-SE" sz="2400" b="1" dirty="0" smtClean="0">
                <a:latin typeface="Comic Sans MS" pitchFamily="66" charset="0"/>
              </a:rPr>
            </a:br>
            <a:r>
              <a:rPr lang="en-US" sz="2200" b="1" dirty="0" err="1">
                <a:latin typeface="Comic Sans MS" pitchFamily="66" charset="0"/>
              </a:rPr>
              <a:t>Penduduk</a:t>
            </a:r>
            <a:r>
              <a:rPr lang="en-US" sz="2200" b="1" dirty="0">
                <a:latin typeface="Comic Sans MS" pitchFamily="66" charset="0"/>
              </a:rPr>
              <a:t> yang </a:t>
            </a:r>
            <a:r>
              <a:rPr lang="en-US" sz="2200" b="1" dirty="0" err="1">
                <a:latin typeface="Comic Sans MS" pitchFamily="66" charset="0"/>
              </a:rPr>
              <a:t>melahirkan</a:t>
            </a:r>
            <a:r>
              <a:rPr lang="en-US" sz="2200" b="1" dirty="0">
                <a:latin typeface="Comic Sans MS" pitchFamily="66" charset="0"/>
              </a:rPr>
              <a:t> di RSUD </a:t>
            </a:r>
            <a:r>
              <a:rPr lang="en-US" sz="2200" b="1" dirty="0" err="1">
                <a:latin typeface="Comic Sans MS" pitchFamily="66" charset="0"/>
              </a:rPr>
              <a:t>Kabupaten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Sumedang</a:t>
            </a:r>
            <a:r>
              <a:rPr lang="en-US" sz="2200" b="1" dirty="0">
                <a:latin typeface="Comic Sans MS" pitchFamily="66" charset="0"/>
              </a:rPr>
              <a:t>, RS </a:t>
            </a:r>
            <a:r>
              <a:rPr lang="en-US" sz="2200" b="1" dirty="0" err="1">
                <a:latin typeface="Comic Sans MS" pitchFamily="66" charset="0"/>
              </a:rPr>
              <a:t>Bersalin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Anugerah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Mitra</a:t>
            </a:r>
            <a:r>
              <a:rPr lang="en-US" sz="2200" b="1" dirty="0">
                <a:latin typeface="Comic Sans MS" pitchFamily="66" charset="0"/>
              </a:rPr>
              <a:t>, RS </a:t>
            </a:r>
            <a:r>
              <a:rPr lang="en-US" sz="2200" b="1" dirty="0" err="1">
                <a:latin typeface="Comic Sans MS" pitchFamily="66" charset="0"/>
              </a:rPr>
              <a:t>Bersalin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Bunda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Medika</a:t>
            </a:r>
            <a:r>
              <a:rPr lang="en-US" sz="2200" b="1" dirty="0">
                <a:latin typeface="Comic Sans MS" pitchFamily="66" charset="0"/>
              </a:rPr>
              <a:t>, RSU </a:t>
            </a:r>
            <a:r>
              <a:rPr lang="en-US" sz="2200" b="1" dirty="0" err="1">
                <a:latin typeface="Comic Sans MS" pitchFamily="66" charset="0"/>
              </a:rPr>
              <a:t>Pakuwon</a:t>
            </a:r>
            <a:r>
              <a:rPr lang="en-US" sz="2200" b="1" dirty="0">
                <a:latin typeface="Comic Sans MS" pitchFamily="66" charset="0"/>
              </a:rPr>
              <a:t>, </a:t>
            </a:r>
            <a:r>
              <a:rPr lang="en-US" sz="2200" b="1" dirty="0" err="1">
                <a:latin typeface="Comic Sans MS" pitchFamily="66" charset="0"/>
              </a:rPr>
              <a:t>dan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Klinik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Bersalin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Harapan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Keluarga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Cipacing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Jatinangor</a:t>
            </a:r>
            <a:r>
              <a:rPr lang="en-US" sz="2200" b="1" dirty="0">
                <a:latin typeface="Comic Sans MS" pitchFamily="66" charset="0"/>
              </a:rPr>
              <a:t>. </a:t>
            </a:r>
            <a:r>
              <a:rPr lang="en-US" sz="2200" b="1" dirty="0" err="1">
                <a:latin typeface="Comic Sans MS" pitchFamily="66" charset="0"/>
              </a:rPr>
              <a:t>Penduduk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cukup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melengkapi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persyaratan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dan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diserahkan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kepada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petugas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rumah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sakit</a:t>
            </a:r>
            <a:r>
              <a:rPr lang="en-US" sz="2200" b="1" dirty="0">
                <a:latin typeface="Comic Sans MS" pitchFamily="66" charset="0"/>
              </a:rPr>
              <a:t> yang </a:t>
            </a:r>
            <a:r>
              <a:rPr lang="en-US" sz="2200" b="1" dirty="0" err="1">
                <a:latin typeface="Comic Sans MS" pitchFamily="66" charset="0"/>
              </a:rPr>
              <a:t>akan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mengurusi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dalam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kurun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waktu</a:t>
            </a:r>
            <a:r>
              <a:rPr lang="en-US" sz="2200" b="1" dirty="0">
                <a:latin typeface="Comic Sans MS" pitchFamily="66" charset="0"/>
              </a:rPr>
              <a:t> 3 </a:t>
            </a:r>
            <a:r>
              <a:rPr lang="en-US" sz="2200" b="1" dirty="0" err="1">
                <a:latin typeface="Comic Sans MS" pitchFamily="66" charset="0"/>
              </a:rPr>
              <a:t>sampai</a:t>
            </a:r>
            <a:r>
              <a:rPr lang="en-US" sz="2200" b="1" dirty="0">
                <a:latin typeface="Comic Sans MS" pitchFamily="66" charset="0"/>
              </a:rPr>
              <a:t> 5 </a:t>
            </a:r>
            <a:r>
              <a:rPr lang="en-US" sz="2200" b="1" dirty="0" err="1">
                <a:latin typeface="Comic Sans MS" pitchFamily="66" charset="0"/>
              </a:rPr>
              <a:t>hari</a:t>
            </a:r>
            <a:r>
              <a:rPr lang="en-US" sz="2200" b="1" dirty="0">
                <a:latin typeface="Comic Sans MS" pitchFamily="66" charset="0"/>
              </a:rPr>
              <a:t>, </a:t>
            </a:r>
            <a:r>
              <a:rPr lang="en-US" sz="2200" b="1" dirty="0" err="1">
                <a:latin typeface="Comic Sans MS" pitchFamily="66" charset="0"/>
              </a:rPr>
              <a:t>Akta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Kelahiran</a:t>
            </a:r>
            <a:r>
              <a:rPr lang="en-US" sz="2200" b="1" dirty="0">
                <a:latin typeface="Comic Sans MS" pitchFamily="66" charset="0"/>
              </a:rPr>
              <a:t>  </a:t>
            </a:r>
            <a:r>
              <a:rPr lang="en-US" sz="2200" b="1" dirty="0" err="1">
                <a:latin typeface="Comic Sans MS" pitchFamily="66" charset="0"/>
              </a:rPr>
              <a:t>dan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Kartu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Keluarga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akan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diserahkan</a:t>
            </a:r>
            <a:r>
              <a:rPr lang="en-US" sz="2200" b="1" dirty="0">
                <a:latin typeface="Comic Sans MS" pitchFamily="66" charset="0"/>
              </a:rPr>
              <a:t> di </a:t>
            </a:r>
            <a:r>
              <a:rPr lang="en-US" sz="2200" b="1" dirty="0" err="1">
                <a:latin typeface="Comic Sans MS" pitchFamily="66" charset="0"/>
              </a:rPr>
              <a:t>Rumah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Sakit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atau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dikirim</a:t>
            </a:r>
            <a:r>
              <a:rPr lang="en-US" sz="2200" b="1" dirty="0">
                <a:latin typeface="Comic Sans MS" pitchFamily="66" charset="0"/>
              </a:rPr>
              <a:t> Via POS </a:t>
            </a:r>
            <a:r>
              <a:rPr lang="en-US" sz="2200" b="1" dirty="0" err="1">
                <a:latin typeface="Comic Sans MS" pitchFamily="66" charset="0"/>
              </a:rPr>
              <a:t>ke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alamat</a:t>
            </a:r>
            <a:r>
              <a:rPr lang="en-US" sz="2200" b="1" dirty="0">
                <a:latin typeface="Comic Sans MS" pitchFamily="66" charset="0"/>
              </a:rPr>
              <a:t> </a:t>
            </a:r>
            <a:r>
              <a:rPr lang="en-US" sz="2200" b="1" dirty="0" err="1">
                <a:latin typeface="Comic Sans MS" pitchFamily="66" charset="0"/>
              </a:rPr>
              <a:t>masing-masing</a:t>
            </a:r>
            <a:r>
              <a:rPr lang="en-US" sz="2200" b="1" dirty="0">
                <a:latin typeface="Comic Sans MS" pitchFamily="66" charset="0"/>
              </a:rPr>
              <a:t>. </a:t>
            </a:r>
          </a:p>
        </p:txBody>
      </p:sp>
      <p:pic>
        <p:nvPicPr>
          <p:cNvPr id="4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877" y="154868"/>
            <a:ext cx="1177094" cy="1226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600608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validasi\backup\images\logo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237" y="771550"/>
            <a:ext cx="3387236" cy="3888433"/>
          </a:xfrm>
          <a:prstGeom prst="roundRect">
            <a:avLst>
              <a:gd name="adj" fmla="val 96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/>
        </p:spPr>
      </p:pic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338767" y="555526"/>
            <a:ext cx="5313353" cy="11521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Berlin Sans FB Demi" pitchFamily="34" charset="0"/>
              </a:rPr>
              <a:t>TERIMAKASIH</a:t>
            </a:r>
            <a:endParaRPr lang="en-US" sz="3600" b="1" kern="1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Berlin Sans FB Demi" pitchFamily="34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7000"/>
                    </a14:imgEffect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1878029"/>
            <a:ext cx="6048672" cy="335801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54177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TM02455519[[fn=Winter]]</Template>
  <TotalTime>6495</TotalTime>
  <Words>279</Words>
  <Application>Microsoft Office PowerPoint</Application>
  <PresentationFormat>On-screen Show (16:9)</PresentationFormat>
  <Paragraphs>30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Winter</vt:lpstr>
      <vt:lpstr>PowerPoint Presentation</vt:lpstr>
      <vt:lpstr>PROGRAM DAN INOVASI PELAYANAN ADMINDUK 2019</vt:lpstr>
      <vt:lpstr>PROGRAM DAN INOVASI PELAYANAN ADMINDUK 2019</vt:lpstr>
      <vt:lpstr>PROGRAM DAN INOVASI PELAYANAN ADMINDUK 2019</vt:lpstr>
      <vt:lpstr>PROGRAM DAN INOVASI PELAYANAN ADMINDUK 2019</vt:lpstr>
      <vt:lpstr>PROGRAM DAN INOVASI PELAYANAN ADMINDUK 2019</vt:lpstr>
      <vt:lpstr>PROGRAM DAN INOVASI PELAYANAN ADMINDUK 2019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KEPENDUDUKAN</dc:title>
  <dc:creator>acer</dc:creator>
  <cp:lastModifiedBy>ismail - [2010]</cp:lastModifiedBy>
  <cp:revision>247</cp:revision>
  <cp:lastPrinted>2019-06-25T02:26:00Z</cp:lastPrinted>
  <dcterms:created xsi:type="dcterms:W3CDTF">2015-01-14T01:45:26Z</dcterms:created>
  <dcterms:modified xsi:type="dcterms:W3CDTF">2019-07-29T06:48:34Z</dcterms:modified>
</cp:coreProperties>
</file>